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  <p:sldMasterId id="2147483677" r:id="rId2"/>
  </p:sldMasterIdLst>
  <p:notesMasterIdLst>
    <p:notesMasterId r:id="rId67"/>
  </p:notesMasterIdLst>
  <p:sldIdLst>
    <p:sldId id="266" r:id="rId3"/>
    <p:sldId id="270" r:id="rId4"/>
    <p:sldId id="267" r:id="rId5"/>
    <p:sldId id="285" r:id="rId6"/>
    <p:sldId id="291" r:id="rId7"/>
    <p:sldId id="292" r:id="rId8"/>
    <p:sldId id="286" r:id="rId9"/>
    <p:sldId id="288" r:id="rId10"/>
    <p:sldId id="290" r:id="rId11"/>
    <p:sldId id="293" r:id="rId12"/>
    <p:sldId id="294" r:id="rId13"/>
    <p:sldId id="299" r:id="rId14"/>
    <p:sldId id="296" r:id="rId15"/>
    <p:sldId id="297" r:id="rId16"/>
    <p:sldId id="298" r:id="rId17"/>
    <p:sldId id="302" r:id="rId18"/>
    <p:sldId id="278" r:id="rId19"/>
    <p:sldId id="303" r:id="rId20"/>
    <p:sldId id="314" r:id="rId21"/>
    <p:sldId id="265" r:id="rId22"/>
    <p:sldId id="274" r:id="rId23"/>
    <p:sldId id="275" r:id="rId24"/>
    <p:sldId id="276" r:id="rId25"/>
    <p:sldId id="271" r:id="rId26"/>
    <p:sldId id="331" r:id="rId27"/>
    <p:sldId id="315" r:id="rId28"/>
    <p:sldId id="312" r:id="rId29"/>
    <p:sldId id="320" r:id="rId30"/>
    <p:sldId id="318" r:id="rId31"/>
    <p:sldId id="319" r:id="rId32"/>
    <p:sldId id="321" r:id="rId33"/>
    <p:sldId id="322" r:id="rId34"/>
    <p:sldId id="326" r:id="rId35"/>
    <p:sldId id="323" r:id="rId36"/>
    <p:sldId id="327" r:id="rId37"/>
    <p:sldId id="324" r:id="rId38"/>
    <p:sldId id="328" r:id="rId39"/>
    <p:sldId id="325" r:id="rId40"/>
    <p:sldId id="329" r:id="rId41"/>
    <p:sldId id="305" r:id="rId42"/>
    <p:sldId id="333" r:id="rId43"/>
    <p:sldId id="335" r:id="rId44"/>
    <p:sldId id="304" r:id="rId45"/>
    <p:sldId id="334" r:id="rId46"/>
    <p:sldId id="272" r:id="rId47"/>
    <p:sldId id="336" r:id="rId48"/>
    <p:sldId id="349" r:id="rId49"/>
    <p:sldId id="361" r:id="rId50"/>
    <p:sldId id="341" r:id="rId51"/>
    <p:sldId id="350" r:id="rId52"/>
    <p:sldId id="353" r:id="rId53"/>
    <p:sldId id="354" r:id="rId54"/>
    <p:sldId id="355" r:id="rId55"/>
    <p:sldId id="356" r:id="rId56"/>
    <p:sldId id="352" r:id="rId57"/>
    <p:sldId id="357" r:id="rId58"/>
    <p:sldId id="358" r:id="rId59"/>
    <p:sldId id="340" r:id="rId60"/>
    <p:sldId id="344" r:id="rId61"/>
    <p:sldId id="343" r:id="rId62"/>
    <p:sldId id="345" r:id="rId63"/>
    <p:sldId id="359" r:id="rId64"/>
    <p:sldId id="362" r:id="rId65"/>
    <p:sldId id="277" r:id="rId6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432FF"/>
    <a:srgbClr val="FF2600"/>
    <a:srgbClr val="0096FF"/>
    <a:srgbClr val="00FDFF"/>
    <a:srgbClr val="00FA00"/>
    <a:srgbClr val="5E5E5E"/>
    <a:srgbClr val="D6D6D6"/>
    <a:srgbClr val="AAAAAA"/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3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112" y="184"/>
      </p:cViewPr>
      <p:guideLst>
        <p:guide orient="horz" pos="2160"/>
        <p:guide pos="3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4F67E3-005B-4A5B-A64B-4E620D6532D3}" type="datetimeFigureOut">
              <a:rPr lang="nl-NL" smtClean="0"/>
              <a:t>09-07-18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F6EB55-D046-4316-A421-6DEA4C9E91D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421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2" name="Rechthoek 11"/>
          <p:cNvSpPr/>
          <p:nvPr userDrawn="1"/>
        </p:nvSpPr>
        <p:spPr>
          <a:xfrm>
            <a:off x="0" y="4679576"/>
            <a:ext cx="9144000" cy="21759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91440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576000" y="1080000"/>
            <a:ext cx="4919366" cy="4024798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1" name="Ondertitel 2"/>
          <p:cNvSpPr>
            <a:spLocks noGrp="1"/>
          </p:cNvSpPr>
          <p:nvPr>
            <p:ph type="subTitle" idx="1"/>
          </p:nvPr>
        </p:nvSpPr>
        <p:spPr>
          <a:xfrm>
            <a:off x="576000" y="5392800"/>
            <a:ext cx="4919366" cy="82079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sz="quarter" idx="10"/>
          </p:nvPr>
        </p:nvSpPr>
        <p:spPr>
          <a:xfrm>
            <a:off x="6071365" y="1646238"/>
            <a:ext cx="2498893" cy="4567361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59996"/>
            <a:ext cx="3471771" cy="72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196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929" userDrawn="1">
          <p15:clr>
            <a:srgbClr val="FBAE40"/>
          </p15:clr>
        </p15:guide>
        <p15:guide id="2" pos="446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91440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791" y="1350253"/>
            <a:ext cx="4648209" cy="5507747"/>
          </a:xfrm>
          <a:prstGeom prst="rect">
            <a:avLst/>
          </a:prstGeom>
        </p:spPr>
      </p:pic>
      <p:sp>
        <p:nvSpPr>
          <p:cNvPr id="14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6516950" cy="2386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5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6516947" cy="165599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59996"/>
            <a:ext cx="3471771" cy="72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740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929">
          <p15:clr>
            <a:srgbClr val="FBAE40"/>
          </p15:clr>
        </p15:guide>
        <p15:guide id="2" pos="446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91440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791" y="701033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516951" cy="23868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516951" cy="1501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7502725-B88A-BA43-BAC4-A92B0FC4C03D}" type="datetime1">
              <a:rPr lang="nl-BE" smtClean="0"/>
              <a:t>9/07/18</a:t>
            </a:fld>
            <a:endParaRPr lang="nl-NL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nl-NL"/>
              <a:t>Department of computer science</a:t>
            </a:r>
            <a:endParaRPr lang="nl-NL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314813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46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791" y="702253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516951" cy="23868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516951" cy="1501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4094E03-4164-D447-9A34-337BBC4BAD11}" type="datetime1">
              <a:rPr lang="nl-BE" smtClean="0"/>
              <a:t>9/07/18</a:t>
            </a:fld>
            <a:endParaRPr lang="nl-NL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nl-NL"/>
              <a:t>Department of computer science</a:t>
            </a:r>
            <a:endParaRPr lang="nl-NL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814414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46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A6070-74DA-F74B-9830-9AF79F31ECCF}" type="datetime1">
              <a:rPr lang="nl-BE" smtClean="0"/>
              <a:t>9/07/18</a:t>
            </a:fld>
            <a:endParaRPr lang="nl-NL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Department of computer science</a:t>
            </a:r>
            <a:endParaRPr lang="nl-NL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76263" y="1655999"/>
            <a:ext cx="7991475" cy="43923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70397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91440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0" y="1800000"/>
            <a:ext cx="4921624" cy="23868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4359600"/>
            <a:ext cx="4921624" cy="1501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91B7FD5-8CE8-AD47-AB44-7E0E0AC819A3}" type="datetime1">
              <a:rPr lang="nl-BE" smtClean="0"/>
              <a:t>9/07/18</a:t>
            </a:fld>
            <a:endParaRPr lang="nl-NL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nl-NL"/>
              <a:t>Department of computer science</a:t>
            </a:r>
            <a:endParaRPr lang="nl-NL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10" name="Tijdelijke aanduiding voor afbeelding 2"/>
          <p:cNvSpPr>
            <a:spLocks noGrp="1"/>
          </p:cNvSpPr>
          <p:nvPr>
            <p:ph type="pic" sz="quarter" idx="10"/>
          </p:nvPr>
        </p:nvSpPr>
        <p:spPr>
          <a:xfrm>
            <a:off x="6071365" y="663108"/>
            <a:ext cx="2498893" cy="2366963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15" name="Tijdelijke aanduiding voor afbeelding 2"/>
          <p:cNvSpPr>
            <a:spLocks noGrp="1"/>
          </p:cNvSpPr>
          <p:nvPr>
            <p:ph type="pic" sz="quarter" idx="18"/>
          </p:nvPr>
        </p:nvSpPr>
        <p:spPr>
          <a:xfrm>
            <a:off x="6071364" y="3435334"/>
            <a:ext cx="2498893" cy="2366963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22290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46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4921200" cy="23868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4921200" cy="1501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350C329-B9E7-444D-8472-28B678831BB0}" type="datetime1">
              <a:rPr lang="nl-BE" smtClean="0"/>
              <a:t>9/07/18</a:t>
            </a:fld>
            <a:endParaRPr lang="nl-NL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nl-NL"/>
              <a:t>Department of computer science</a:t>
            </a:r>
            <a:endParaRPr lang="nl-NL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7" name="Tijdelijke aanduiding voor afbeelding 2"/>
          <p:cNvSpPr>
            <a:spLocks noGrp="1"/>
          </p:cNvSpPr>
          <p:nvPr>
            <p:ph type="pic" sz="quarter" idx="10"/>
          </p:nvPr>
        </p:nvSpPr>
        <p:spPr>
          <a:xfrm>
            <a:off x="6071365" y="663108"/>
            <a:ext cx="2498893" cy="2366963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afbeelding 2"/>
          <p:cNvSpPr>
            <a:spLocks noGrp="1"/>
          </p:cNvSpPr>
          <p:nvPr>
            <p:ph type="pic" sz="quarter" idx="18"/>
          </p:nvPr>
        </p:nvSpPr>
        <p:spPr>
          <a:xfrm>
            <a:off x="6071364" y="3435334"/>
            <a:ext cx="2498893" cy="2366963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061953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4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6000" y="1656000"/>
            <a:ext cx="3924000" cy="439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738" y="1656000"/>
            <a:ext cx="3924000" cy="439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451EC-D113-CF4B-A8E9-011F37188DE6}" type="datetime1">
              <a:rPr lang="nl-BE" smtClean="0"/>
              <a:t>9/07/18</a:t>
            </a:fld>
            <a:endParaRPr lang="nl-NL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Department of computer science</a:t>
            </a:r>
            <a:endParaRPr lang="nl-NL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2636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459" y="1656000"/>
            <a:ext cx="3924000" cy="576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3459" y="2339788"/>
            <a:ext cx="3924000" cy="37085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49" y="1656000"/>
            <a:ext cx="3924000" cy="576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49" y="2339789"/>
            <a:ext cx="3924000" cy="370858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5CA75-3E59-2847-96FC-4F2C4C150BCA}" type="datetime1">
              <a:rPr lang="nl-BE" smtClean="0"/>
              <a:t>9/07/18</a:t>
            </a:fld>
            <a:endParaRPr lang="nl-NL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Department of computer science</a:t>
            </a:r>
            <a:endParaRPr lang="nl-NL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7200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205AC-F7D0-FA44-82E6-70A48A303A10}" type="datetime1">
              <a:rPr lang="nl-BE" smtClean="0"/>
              <a:t>9/07/18</a:t>
            </a:fld>
            <a:endParaRPr lang="nl-NL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Department of computer science</a:t>
            </a:r>
            <a:endParaRPr lang="nl-NL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33366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52B2C-5BD1-6C4D-92D7-DEE2B7899EE3}" type="datetime1">
              <a:rPr lang="nl-BE" smtClean="0"/>
              <a:t>9/07/18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Department of computer science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05364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Slo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668772" y="860612"/>
            <a:ext cx="7806456" cy="448517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F0AB8-53CC-B848-AF63-231B4F3BB857}" type="datetime1">
              <a:rPr lang="nl-BE" smtClean="0"/>
              <a:t>9/07/18</a:t>
            </a:fld>
            <a:endParaRPr lang="nl-N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Department of computer science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78493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6"/>
          <p:cNvSpPr/>
          <p:nvPr userDrawn="1"/>
        </p:nvSpPr>
        <p:spPr>
          <a:xfrm>
            <a:off x="0" y="6210000"/>
            <a:ext cx="9144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3B88C3D7-5BA8-C949-A7CD-0115D1CEC6BE}" type="datetime1">
              <a:rPr lang="nl-BE" smtClean="0"/>
              <a:t>9/07/18</a:t>
            </a:fld>
            <a:endParaRPr lang="nl-NL" dirty="0"/>
          </a:p>
        </p:txBody>
      </p:sp>
      <p:sp>
        <p:nvSpPr>
          <p:cNvPr id="11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13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557350" y="6209999"/>
            <a:ext cx="369255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Department of computer science</a:t>
            </a:r>
            <a:endParaRPr lang="nl-NL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000" y="1655999"/>
            <a:ext cx="7991738" cy="439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631" y="6348554"/>
            <a:ext cx="1731268" cy="36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97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4" r:id="rId4"/>
    <p:sldLayoutId id="2147483664" r:id="rId5"/>
    <p:sldLayoutId id="2147483665" r:id="rId6"/>
    <p:sldLayoutId id="2147483666" r:id="rId7"/>
    <p:sldLayoutId id="2147483667" r:id="rId8"/>
    <p:sldLayoutId id="2147483676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816" userDrawn="1">
          <p15:clr>
            <a:srgbClr val="F26B43"/>
          </p15:clr>
        </p15:guide>
        <p15:guide id="2" pos="5397" userDrawn="1">
          <p15:clr>
            <a:srgbClr val="F26B43"/>
          </p15:clr>
        </p15:guide>
        <p15:guide id="3" orient="horz" pos="102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6"/>
          <p:cNvSpPr/>
          <p:nvPr userDrawn="1"/>
        </p:nvSpPr>
        <p:spPr>
          <a:xfrm>
            <a:off x="0" y="6210000"/>
            <a:ext cx="9144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1641339C-5AB4-3C4C-8B11-5DE459747252}" type="datetime1">
              <a:rPr lang="nl-BE" smtClean="0"/>
              <a:t>9/07/18</a:t>
            </a:fld>
            <a:endParaRPr lang="nl-NL" dirty="0"/>
          </a:p>
        </p:txBody>
      </p:sp>
      <p:sp>
        <p:nvSpPr>
          <p:cNvPr id="11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13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557350" y="6210000"/>
            <a:ext cx="369255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Department of computer science</a:t>
            </a:r>
            <a:endParaRPr lang="nl-NL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7991738" cy="4437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631" y="6348554"/>
            <a:ext cx="1731268" cy="36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1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2" r:id="rId2"/>
    <p:sldLayoutId id="2147483684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26" userDrawn="1">
          <p15:clr>
            <a:srgbClr val="F26B43"/>
          </p15:clr>
        </p15:guide>
        <p15:guide id="2" pos="5397" userDrawn="1">
          <p15:clr>
            <a:srgbClr val="F26B43"/>
          </p15:clr>
        </p15:guide>
        <p15:guide id="3" orient="horz" pos="3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000" y="1080000"/>
            <a:ext cx="8568000" cy="3917003"/>
          </a:xfrm>
        </p:spPr>
        <p:txBody>
          <a:bodyPr>
            <a:normAutofit/>
          </a:bodyPr>
          <a:lstStyle/>
          <a:p>
            <a:pPr>
              <a:lnSpc>
                <a:spcPts val="6600"/>
              </a:lnSpc>
            </a:pPr>
            <a:r>
              <a:rPr lang="nl-BE" sz="4400" dirty="0">
                <a:solidFill>
                  <a:schemeClr val="tx1"/>
                </a:solidFill>
              </a:rPr>
              <a:t>A definition of</a:t>
            </a:r>
            <a:br>
              <a:rPr lang="nl-BE" sz="4400" dirty="0">
                <a:solidFill>
                  <a:schemeClr val="tx1"/>
                </a:solidFill>
              </a:rPr>
            </a:br>
            <a:r>
              <a:rPr lang="nl-BE" sz="4400" dirty="0"/>
              <a:t>scale-independent communities</a:t>
            </a:r>
            <a:br>
              <a:rPr lang="nl-BE" sz="4400" dirty="0"/>
            </a:br>
            <a:r>
              <a:rPr lang="nl-BE" sz="4400" dirty="0">
                <a:solidFill>
                  <a:schemeClr val="tx1"/>
                </a:solidFill>
              </a:rPr>
              <a:t>&amp;</a:t>
            </a:r>
            <a:r>
              <a:rPr lang="nl-BE" sz="4400" dirty="0"/>
              <a:t> a flow-free vertex cut algorithm</a:t>
            </a:r>
            <a:endParaRPr lang="nl-NL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000" y="5392800"/>
            <a:ext cx="8091482" cy="1085273"/>
          </a:xfrm>
        </p:spPr>
        <p:txBody>
          <a:bodyPr anchor="ctr"/>
          <a:lstStyle/>
          <a:p>
            <a:pPr>
              <a:lnSpc>
                <a:spcPts val="3000"/>
              </a:lnSpc>
              <a:spcBef>
                <a:spcPts val="0"/>
              </a:spcBef>
            </a:pPr>
            <a:r>
              <a:rPr lang="nl-NL" sz="2100" dirty="0"/>
              <a:t>Alexander Braekevelt, Pieter </a:t>
            </a:r>
            <a:r>
              <a:rPr lang="nl-NL" sz="2100" dirty="0" err="1"/>
              <a:t>Leyman</a:t>
            </a:r>
            <a:r>
              <a:rPr lang="nl-NL" sz="2100" dirty="0"/>
              <a:t> &amp; Patrick De </a:t>
            </a:r>
            <a:r>
              <a:rPr lang="nl-NL" sz="2100" dirty="0" err="1"/>
              <a:t>Causmaecker</a:t>
            </a:r>
            <a:endParaRPr lang="nl-NL" sz="2100" dirty="0"/>
          </a:p>
          <a:p>
            <a:pPr>
              <a:lnSpc>
                <a:spcPts val="3000"/>
              </a:lnSpc>
              <a:spcBef>
                <a:spcPts val="0"/>
              </a:spcBef>
            </a:pPr>
            <a:r>
              <a:rPr lang="nl-NL" sz="1800" i="1" dirty="0" err="1"/>
              <a:t>Department</a:t>
            </a:r>
            <a:r>
              <a:rPr lang="nl-NL" sz="1800" i="1" dirty="0"/>
              <a:t> of Computer </a:t>
            </a:r>
            <a:r>
              <a:rPr lang="nl-NL" sz="1800" i="1" dirty="0" err="1"/>
              <a:t>Science</a:t>
            </a:r>
            <a:r>
              <a:rPr lang="nl-NL" sz="1800" i="1" dirty="0"/>
              <a:t>, KU Leuven, Belgium</a:t>
            </a:r>
          </a:p>
        </p:txBody>
      </p:sp>
    </p:spTree>
    <p:extLst>
      <p:ext uri="{BB962C8B-B14F-4D97-AF65-F5344CB8AC3E}">
        <p14:creationId xmlns:p14="http://schemas.microsoft.com/office/powerpoint/2010/main" val="18138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7CB0971-5DBD-884D-949B-74EEC2132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err="1"/>
              <a:t>Department</a:t>
            </a:r>
            <a:r>
              <a:rPr lang="nl-NL" dirty="0"/>
              <a:t> of computer </a:t>
            </a:r>
            <a:r>
              <a:rPr lang="nl-NL" dirty="0" err="1"/>
              <a:t>science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8D2A3EF-2934-1A44-87A7-69A676B40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10</a:t>
            </a:fld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433BD4E-A8C0-B246-8A6F-8A15B10AD29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social networks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street maps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chemical interactions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animal behaviour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word associations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and many more ...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56D0811-1B49-6A49-A70E-BFA76CA7E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 collect a lot of data...</a:t>
            </a:r>
          </a:p>
        </p:txBody>
      </p:sp>
      <p:sp>
        <p:nvSpPr>
          <p:cNvPr id="7" name="Titel 5">
            <a:extLst>
              <a:ext uri="{FF2B5EF4-FFF2-40B4-BE49-F238E27FC236}">
                <a16:creationId xmlns:a16="http://schemas.microsoft.com/office/drawing/2014/main" id="{452C02C6-001E-7D4E-92EA-9D151A59D75C}"/>
              </a:ext>
            </a:extLst>
          </p:cNvPr>
          <p:cNvSpPr txBox="1">
            <a:spLocks/>
          </p:cNvSpPr>
          <p:nvPr/>
        </p:nvSpPr>
        <p:spPr>
          <a:xfrm>
            <a:off x="576000" y="5057999"/>
            <a:ext cx="7991738" cy="115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BE" dirty="0"/>
              <a:t>... which we want to model.</a:t>
            </a:r>
          </a:p>
        </p:txBody>
      </p:sp>
    </p:spTree>
    <p:extLst>
      <p:ext uri="{BB962C8B-B14F-4D97-AF65-F5344CB8AC3E}">
        <p14:creationId xmlns:p14="http://schemas.microsoft.com/office/powerpoint/2010/main" val="851142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433BD4E-A8C0-B246-8A6F-8A15B10AD2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/>
              <a:t>social networks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street maps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chemical interactions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animal behaviour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word associations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and many more ...</a:t>
            </a:r>
          </a:p>
        </p:txBody>
      </p:sp>
      <p:sp>
        <p:nvSpPr>
          <p:cNvPr id="10" name="Tijdelijke aanduiding voor inhoud 9">
            <a:extLst>
              <a:ext uri="{FF2B5EF4-FFF2-40B4-BE49-F238E27FC236}">
                <a16:creationId xmlns:a16="http://schemas.microsoft.com/office/drawing/2014/main" id="{83666940-3034-C148-8D2A-2D24F8980F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nl-BE" dirty="0">
                <a:sym typeface="Wingdings" pitchFamily="2" charset="2"/>
              </a:rPr>
              <a:t> </a:t>
            </a:r>
            <a:r>
              <a:rPr lang="nl-BE" dirty="0"/>
              <a:t>social groups</a:t>
            </a:r>
            <a:endParaRPr lang="nl-BE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7CB0971-5DBD-884D-949B-74EEC2132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err="1"/>
              <a:t>Department</a:t>
            </a:r>
            <a:r>
              <a:rPr lang="nl-NL" dirty="0"/>
              <a:t> of computer </a:t>
            </a:r>
            <a:r>
              <a:rPr lang="nl-NL" dirty="0" err="1"/>
              <a:t>science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8D2A3EF-2934-1A44-87A7-69A676B40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11</a:t>
            </a:fld>
            <a:endParaRPr lang="nl-NL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56D0811-1B49-6A49-A70E-BFA76CA7E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 collect a lot of data...</a:t>
            </a:r>
          </a:p>
        </p:txBody>
      </p:sp>
      <p:sp>
        <p:nvSpPr>
          <p:cNvPr id="7" name="Titel 5">
            <a:extLst>
              <a:ext uri="{FF2B5EF4-FFF2-40B4-BE49-F238E27FC236}">
                <a16:creationId xmlns:a16="http://schemas.microsoft.com/office/drawing/2014/main" id="{452C02C6-001E-7D4E-92EA-9D151A59D75C}"/>
              </a:ext>
            </a:extLst>
          </p:cNvPr>
          <p:cNvSpPr txBox="1">
            <a:spLocks/>
          </p:cNvSpPr>
          <p:nvPr/>
        </p:nvSpPr>
        <p:spPr>
          <a:xfrm>
            <a:off x="576000" y="5057999"/>
            <a:ext cx="7991738" cy="115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BE" dirty="0"/>
              <a:t>... which we want to model.</a:t>
            </a:r>
          </a:p>
        </p:txBody>
      </p:sp>
    </p:spTree>
    <p:extLst>
      <p:ext uri="{BB962C8B-B14F-4D97-AF65-F5344CB8AC3E}">
        <p14:creationId xmlns:p14="http://schemas.microsoft.com/office/powerpoint/2010/main" val="3080765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433BD4E-A8C0-B246-8A6F-8A15B10AD2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social networks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/>
              <a:t>street maps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chemical interactions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animal behaviour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word associations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and many more ...</a:t>
            </a:r>
          </a:p>
        </p:txBody>
      </p:sp>
      <p:sp>
        <p:nvSpPr>
          <p:cNvPr id="10" name="Tijdelijke aanduiding voor inhoud 9">
            <a:extLst>
              <a:ext uri="{FF2B5EF4-FFF2-40B4-BE49-F238E27FC236}">
                <a16:creationId xmlns:a16="http://schemas.microsoft.com/office/drawing/2014/main" id="{83666940-3034-C148-8D2A-2D24F8980F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nl-BE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social groups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nl-BE" dirty="0">
                <a:sym typeface="Wingdings" pitchFamily="2" charset="2"/>
              </a:rPr>
              <a:t> cities, villages</a:t>
            </a:r>
            <a:endParaRPr lang="nl-BE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7CB0971-5DBD-884D-949B-74EEC2132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err="1"/>
              <a:t>Department</a:t>
            </a:r>
            <a:r>
              <a:rPr lang="nl-NL" dirty="0"/>
              <a:t> of computer </a:t>
            </a:r>
            <a:r>
              <a:rPr lang="nl-NL" dirty="0" err="1"/>
              <a:t>science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8D2A3EF-2934-1A44-87A7-69A676B40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12</a:t>
            </a:fld>
            <a:endParaRPr lang="nl-NL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56D0811-1B49-6A49-A70E-BFA76CA7E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 collect a lot of data...</a:t>
            </a:r>
          </a:p>
        </p:txBody>
      </p:sp>
      <p:sp>
        <p:nvSpPr>
          <p:cNvPr id="7" name="Titel 5">
            <a:extLst>
              <a:ext uri="{FF2B5EF4-FFF2-40B4-BE49-F238E27FC236}">
                <a16:creationId xmlns:a16="http://schemas.microsoft.com/office/drawing/2014/main" id="{452C02C6-001E-7D4E-92EA-9D151A59D75C}"/>
              </a:ext>
            </a:extLst>
          </p:cNvPr>
          <p:cNvSpPr txBox="1">
            <a:spLocks/>
          </p:cNvSpPr>
          <p:nvPr/>
        </p:nvSpPr>
        <p:spPr>
          <a:xfrm>
            <a:off x="576000" y="5057999"/>
            <a:ext cx="7991738" cy="115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BE" dirty="0"/>
              <a:t>... which we want to model.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C802B3AA-E8A9-BB4A-BD34-FFDB5B52B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00" y="2928423"/>
            <a:ext cx="3667287" cy="1701451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5F2C5C3B-881D-E543-920C-BFB4D4698974}"/>
              </a:ext>
            </a:extLst>
          </p:cNvPr>
          <p:cNvSpPr txBox="1"/>
          <p:nvPr/>
        </p:nvSpPr>
        <p:spPr>
          <a:xfrm>
            <a:off x="4902983" y="4742111"/>
            <a:ext cx="3405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i="1" dirty="0"/>
              <a:t>Image source: M. Gong et al., 2016</a:t>
            </a:r>
          </a:p>
        </p:txBody>
      </p:sp>
    </p:spTree>
    <p:extLst>
      <p:ext uri="{BB962C8B-B14F-4D97-AF65-F5344CB8AC3E}">
        <p14:creationId xmlns:p14="http://schemas.microsoft.com/office/powerpoint/2010/main" val="428674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433BD4E-A8C0-B246-8A6F-8A15B10AD2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social networks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street maps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/>
              <a:t>chemical interactions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animal behaviour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word associations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and many more ...</a:t>
            </a:r>
          </a:p>
        </p:txBody>
      </p:sp>
      <p:sp>
        <p:nvSpPr>
          <p:cNvPr id="10" name="Tijdelijke aanduiding voor inhoud 9">
            <a:extLst>
              <a:ext uri="{FF2B5EF4-FFF2-40B4-BE49-F238E27FC236}">
                <a16:creationId xmlns:a16="http://schemas.microsoft.com/office/drawing/2014/main" id="{83666940-3034-C148-8D2A-2D24F8980F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nl-BE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social groups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nl-BE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 cities, villages</a:t>
            </a:r>
            <a:endParaRPr lang="nl-BE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nl-BE" dirty="0">
                <a:sym typeface="Wingdings" pitchFamily="2" charset="2"/>
              </a:rPr>
              <a:t> interacting molecules</a:t>
            </a:r>
            <a:endParaRPr lang="nl-BE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7CB0971-5DBD-884D-949B-74EEC2132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err="1"/>
              <a:t>Department</a:t>
            </a:r>
            <a:r>
              <a:rPr lang="nl-NL" dirty="0"/>
              <a:t> of computer </a:t>
            </a:r>
            <a:r>
              <a:rPr lang="nl-NL" dirty="0" err="1"/>
              <a:t>science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8D2A3EF-2934-1A44-87A7-69A676B40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13</a:t>
            </a:fld>
            <a:endParaRPr lang="nl-NL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56D0811-1B49-6A49-A70E-BFA76CA7E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 collect a lot of data...</a:t>
            </a:r>
          </a:p>
        </p:txBody>
      </p:sp>
      <p:sp>
        <p:nvSpPr>
          <p:cNvPr id="7" name="Titel 5">
            <a:extLst>
              <a:ext uri="{FF2B5EF4-FFF2-40B4-BE49-F238E27FC236}">
                <a16:creationId xmlns:a16="http://schemas.microsoft.com/office/drawing/2014/main" id="{452C02C6-001E-7D4E-92EA-9D151A59D75C}"/>
              </a:ext>
            </a:extLst>
          </p:cNvPr>
          <p:cNvSpPr txBox="1">
            <a:spLocks/>
          </p:cNvSpPr>
          <p:nvPr/>
        </p:nvSpPr>
        <p:spPr>
          <a:xfrm>
            <a:off x="576000" y="5057999"/>
            <a:ext cx="7991738" cy="115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BE" dirty="0"/>
              <a:t>... which we want to model.</a:t>
            </a:r>
          </a:p>
        </p:txBody>
      </p:sp>
    </p:spTree>
    <p:extLst>
      <p:ext uri="{BB962C8B-B14F-4D97-AF65-F5344CB8AC3E}">
        <p14:creationId xmlns:p14="http://schemas.microsoft.com/office/powerpoint/2010/main" val="659447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433BD4E-A8C0-B246-8A6F-8A15B10AD2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social networks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street maps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chemical interactions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/>
              <a:t>animal behaviour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word associations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and many more ...</a:t>
            </a:r>
          </a:p>
        </p:txBody>
      </p:sp>
      <p:sp>
        <p:nvSpPr>
          <p:cNvPr id="10" name="Tijdelijke aanduiding voor inhoud 9">
            <a:extLst>
              <a:ext uri="{FF2B5EF4-FFF2-40B4-BE49-F238E27FC236}">
                <a16:creationId xmlns:a16="http://schemas.microsoft.com/office/drawing/2014/main" id="{83666940-3034-C148-8D2A-2D24F8980F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nl-BE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social groups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nl-BE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 cities, villages</a:t>
            </a:r>
            <a:endParaRPr lang="nl-BE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nl-BE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 interacting molecules</a:t>
            </a:r>
            <a:endParaRPr lang="nl-BE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nl-BE" dirty="0">
                <a:sym typeface="Wingdings" pitchFamily="2" charset="2"/>
              </a:rPr>
              <a:t> communities</a:t>
            </a:r>
            <a:endParaRPr lang="nl-BE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7CB0971-5DBD-884D-949B-74EEC2132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err="1"/>
              <a:t>Department</a:t>
            </a:r>
            <a:r>
              <a:rPr lang="nl-NL" dirty="0"/>
              <a:t> of computer </a:t>
            </a:r>
            <a:r>
              <a:rPr lang="nl-NL" dirty="0" err="1"/>
              <a:t>science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8D2A3EF-2934-1A44-87A7-69A676B40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14</a:t>
            </a:fld>
            <a:endParaRPr lang="nl-NL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56D0811-1B49-6A49-A70E-BFA76CA7E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 collect a lot of data...</a:t>
            </a:r>
          </a:p>
        </p:txBody>
      </p:sp>
      <p:sp>
        <p:nvSpPr>
          <p:cNvPr id="7" name="Titel 5">
            <a:extLst>
              <a:ext uri="{FF2B5EF4-FFF2-40B4-BE49-F238E27FC236}">
                <a16:creationId xmlns:a16="http://schemas.microsoft.com/office/drawing/2014/main" id="{452C02C6-001E-7D4E-92EA-9D151A59D75C}"/>
              </a:ext>
            </a:extLst>
          </p:cNvPr>
          <p:cNvSpPr txBox="1">
            <a:spLocks/>
          </p:cNvSpPr>
          <p:nvPr/>
        </p:nvSpPr>
        <p:spPr>
          <a:xfrm>
            <a:off x="576000" y="5057999"/>
            <a:ext cx="7991738" cy="115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BE" dirty="0"/>
              <a:t>... which we want to model.</a:t>
            </a:r>
          </a:p>
        </p:txBody>
      </p:sp>
    </p:spTree>
    <p:extLst>
      <p:ext uri="{BB962C8B-B14F-4D97-AF65-F5344CB8AC3E}">
        <p14:creationId xmlns:p14="http://schemas.microsoft.com/office/powerpoint/2010/main" val="1839560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433BD4E-A8C0-B246-8A6F-8A15B10AD2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social networks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street maps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chemical interactions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animal behaviour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/>
              <a:t>word associations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and many more ...</a:t>
            </a:r>
          </a:p>
        </p:txBody>
      </p:sp>
      <p:sp>
        <p:nvSpPr>
          <p:cNvPr id="10" name="Tijdelijke aanduiding voor inhoud 9">
            <a:extLst>
              <a:ext uri="{FF2B5EF4-FFF2-40B4-BE49-F238E27FC236}">
                <a16:creationId xmlns:a16="http://schemas.microsoft.com/office/drawing/2014/main" id="{83666940-3034-C148-8D2A-2D24F8980F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nl-BE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social groups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nl-BE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 cities, villages</a:t>
            </a:r>
            <a:endParaRPr lang="nl-BE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nl-BE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 interacting molecules</a:t>
            </a:r>
            <a:endParaRPr lang="nl-BE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nl-BE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 communities</a:t>
            </a:r>
            <a:endParaRPr lang="nl-BE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nl-BE" dirty="0">
                <a:sym typeface="Wingdings" pitchFamily="2" charset="2"/>
              </a:rPr>
              <a:t> concepts</a:t>
            </a:r>
            <a:endParaRPr lang="nl-BE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7CB0971-5DBD-884D-949B-74EEC2132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err="1"/>
              <a:t>Department</a:t>
            </a:r>
            <a:r>
              <a:rPr lang="nl-NL" dirty="0"/>
              <a:t> of computer </a:t>
            </a:r>
            <a:r>
              <a:rPr lang="nl-NL" dirty="0" err="1"/>
              <a:t>science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8D2A3EF-2934-1A44-87A7-69A676B40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15</a:t>
            </a:fld>
            <a:endParaRPr lang="nl-NL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56D0811-1B49-6A49-A70E-BFA76CA7E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 collect a lot of data...</a:t>
            </a:r>
          </a:p>
        </p:txBody>
      </p:sp>
      <p:sp>
        <p:nvSpPr>
          <p:cNvPr id="7" name="Titel 5">
            <a:extLst>
              <a:ext uri="{FF2B5EF4-FFF2-40B4-BE49-F238E27FC236}">
                <a16:creationId xmlns:a16="http://schemas.microsoft.com/office/drawing/2014/main" id="{452C02C6-001E-7D4E-92EA-9D151A59D75C}"/>
              </a:ext>
            </a:extLst>
          </p:cNvPr>
          <p:cNvSpPr txBox="1">
            <a:spLocks/>
          </p:cNvSpPr>
          <p:nvPr/>
        </p:nvSpPr>
        <p:spPr>
          <a:xfrm>
            <a:off x="576000" y="5057999"/>
            <a:ext cx="7991738" cy="115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BE" dirty="0"/>
              <a:t>... which we want to model.</a:t>
            </a:r>
          </a:p>
        </p:txBody>
      </p:sp>
    </p:spTree>
    <p:extLst>
      <p:ext uri="{BB962C8B-B14F-4D97-AF65-F5344CB8AC3E}">
        <p14:creationId xmlns:p14="http://schemas.microsoft.com/office/powerpoint/2010/main" val="3223665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CCABF38-35C1-3944-B703-056A5B769F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/>
              <a:t>The data (input)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D6EB424A-26FF-9E4E-BC8C-F5C3BB24FE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48" y="2339789"/>
            <a:ext cx="4306507" cy="3708586"/>
          </a:xfrm>
        </p:spPr>
        <p:txBody>
          <a:bodyPr/>
          <a:lstStyle/>
          <a:p>
            <a:r>
              <a:rPr lang="nl-BE" dirty="0"/>
              <a:t>graph = network = data</a:t>
            </a:r>
          </a:p>
          <a:p>
            <a:r>
              <a:rPr lang="nl-BE" dirty="0"/>
              <a:t>vertex = node = object</a:t>
            </a:r>
          </a:p>
          <a:p>
            <a:r>
              <a:rPr lang="nl-BE" dirty="0"/>
              <a:t>edge = arc = relation</a:t>
            </a:r>
          </a:p>
          <a:p>
            <a:endParaRPr lang="nl-BE" dirty="0"/>
          </a:p>
          <a:p>
            <a:r>
              <a:rPr lang="nl-BE" dirty="0"/>
              <a:t>undirected</a:t>
            </a:r>
          </a:p>
          <a:p>
            <a:r>
              <a:rPr lang="nl-BE" dirty="0"/>
              <a:t>sparse</a:t>
            </a:r>
          </a:p>
          <a:p>
            <a:endParaRPr lang="nl-BE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3BE9866-406B-F14C-8CF1-7A0DA48C9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Department of computer science</a:t>
            </a:r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9B67352-20CA-9548-9D14-1FCC220F5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16</a:t>
            </a:fld>
            <a:endParaRPr lang="nl-NL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F99B4DDB-4C33-3349-B024-28C329A9A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Problem of “community detection”</a:t>
            </a:r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B93D2444-54EB-7148-964D-DED9DE4BFE60}"/>
              </a:ext>
            </a:extLst>
          </p:cNvPr>
          <p:cNvSpPr/>
          <p:nvPr/>
        </p:nvSpPr>
        <p:spPr>
          <a:xfrm>
            <a:off x="1527859" y="2678533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8CE0997A-F46F-9C44-B104-1CA670C55457}"/>
              </a:ext>
            </a:extLst>
          </p:cNvPr>
          <p:cNvSpPr/>
          <p:nvPr/>
        </p:nvSpPr>
        <p:spPr>
          <a:xfrm>
            <a:off x="1828801" y="2979475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49E78812-6C1C-584A-849F-BFA643D70D4B}"/>
              </a:ext>
            </a:extLst>
          </p:cNvPr>
          <p:cNvSpPr/>
          <p:nvPr/>
        </p:nvSpPr>
        <p:spPr>
          <a:xfrm>
            <a:off x="1828801" y="2377591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E07ECCDA-A977-FA40-98A2-A8554184EF11}"/>
              </a:ext>
            </a:extLst>
          </p:cNvPr>
          <p:cNvSpPr/>
          <p:nvPr/>
        </p:nvSpPr>
        <p:spPr>
          <a:xfrm>
            <a:off x="2129743" y="2678533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5CB512A7-F8DA-A44C-8849-266A08D1605E}"/>
              </a:ext>
            </a:extLst>
          </p:cNvPr>
          <p:cNvCxnSpPr>
            <a:stCxn id="12" idx="1"/>
            <a:endCxn id="11" idx="5"/>
          </p:cNvCxnSpPr>
          <p:nvPr/>
        </p:nvCxnSpPr>
        <p:spPr>
          <a:xfrm flipH="1" flipV="1">
            <a:off x="2085671" y="2634461"/>
            <a:ext cx="88144" cy="881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FE84B668-A120-4846-8743-CBEC7AE0DCB1}"/>
              </a:ext>
            </a:extLst>
          </p:cNvPr>
          <p:cNvCxnSpPr>
            <a:stCxn id="9" idx="7"/>
            <a:endCxn id="11" idx="3"/>
          </p:cNvCxnSpPr>
          <p:nvPr/>
        </p:nvCxnSpPr>
        <p:spPr>
          <a:xfrm flipV="1">
            <a:off x="1784729" y="2634461"/>
            <a:ext cx="88144" cy="881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F49ACDB8-4CA0-2E49-8FEC-CAA1C0707F48}"/>
              </a:ext>
            </a:extLst>
          </p:cNvPr>
          <p:cNvCxnSpPr>
            <a:stCxn id="9" idx="5"/>
            <a:endCxn id="10" idx="1"/>
          </p:cNvCxnSpPr>
          <p:nvPr/>
        </p:nvCxnSpPr>
        <p:spPr>
          <a:xfrm>
            <a:off x="1784729" y="2935403"/>
            <a:ext cx="88144" cy="881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6E012493-096E-5D4D-948B-BDD5BE10D590}"/>
              </a:ext>
            </a:extLst>
          </p:cNvPr>
          <p:cNvCxnSpPr>
            <a:stCxn id="10" idx="7"/>
            <a:endCxn id="12" idx="3"/>
          </p:cNvCxnSpPr>
          <p:nvPr/>
        </p:nvCxnSpPr>
        <p:spPr>
          <a:xfrm flipV="1">
            <a:off x="2085671" y="2935403"/>
            <a:ext cx="88144" cy="881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al 16">
            <a:extLst>
              <a:ext uri="{FF2B5EF4-FFF2-40B4-BE49-F238E27FC236}">
                <a16:creationId xmlns:a16="http://schemas.microsoft.com/office/drawing/2014/main" id="{A52DFCE6-313C-0641-B37C-3AC8D574E124}"/>
              </a:ext>
            </a:extLst>
          </p:cNvPr>
          <p:cNvSpPr/>
          <p:nvPr/>
        </p:nvSpPr>
        <p:spPr>
          <a:xfrm>
            <a:off x="2430685" y="3581359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C7E7687B-BB34-EE48-9C51-DA9EAF5B6C02}"/>
              </a:ext>
            </a:extLst>
          </p:cNvPr>
          <p:cNvSpPr/>
          <p:nvPr/>
        </p:nvSpPr>
        <p:spPr>
          <a:xfrm>
            <a:off x="2731627" y="3882301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F1D26806-DB52-5F46-A1EA-16F2CB8C7254}"/>
              </a:ext>
            </a:extLst>
          </p:cNvPr>
          <p:cNvSpPr/>
          <p:nvPr/>
        </p:nvSpPr>
        <p:spPr>
          <a:xfrm>
            <a:off x="2731627" y="3280417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627D24F4-8929-0143-9ADE-EC401354382B}"/>
              </a:ext>
            </a:extLst>
          </p:cNvPr>
          <p:cNvSpPr/>
          <p:nvPr/>
        </p:nvSpPr>
        <p:spPr>
          <a:xfrm>
            <a:off x="3032569" y="3581359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FC358903-61ED-9C44-A4DE-6F22D94A7088}"/>
              </a:ext>
            </a:extLst>
          </p:cNvPr>
          <p:cNvCxnSpPr>
            <a:stCxn id="20" idx="1"/>
            <a:endCxn id="19" idx="5"/>
          </p:cNvCxnSpPr>
          <p:nvPr/>
        </p:nvCxnSpPr>
        <p:spPr>
          <a:xfrm flipH="1" flipV="1">
            <a:off x="2988497" y="3537287"/>
            <a:ext cx="88144" cy="881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F3ABDE39-3BAE-1644-8874-28EB303FFAFD}"/>
              </a:ext>
            </a:extLst>
          </p:cNvPr>
          <p:cNvCxnSpPr>
            <a:stCxn id="17" idx="7"/>
            <a:endCxn id="19" idx="3"/>
          </p:cNvCxnSpPr>
          <p:nvPr/>
        </p:nvCxnSpPr>
        <p:spPr>
          <a:xfrm flipV="1">
            <a:off x="2687555" y="3537287"/>
            <a:ext cx="88144" cy="881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33980240-7B65-8040-ADCF-49C1347B0454}"/>
              </a:ext>
            </a:extLst>
          </p:cNvPr>
          <p:cNvCxnSpPr>
            <a:stCxn id="17" idx="5"/>
            <a:endCxn id="18" idx="1"/>
          </p:cNvCxnSpPr>
          <p:nvPr/>
        </p:nvCxnSpPr>
        <p:spPr>
          <a:xfrm>
            <a:off x="2687555" y="3838229"/>
            <a:ext cx="88144" cy="881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4684E277-CBAC-F347-A17E-AD8C0BDB5309}"/>
              </a:ext>
            </a:extLst>
          </p:cNvPr>
          <p:cNvCxnSpPr>
            <a:stCxn id="18" idx="7"/>
            <a:endCxn id="20" idx="3"/>
          </p:cNvCxnSpPr>
          <p:nvPr/>
        </p:nvCxnSpPr>
        <p:spPr>
          <a:xfrm flipV="1">
            <a:off x="2988497" y="3838229"/>
            <a:ext cx="88144" cy="881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al 24">
            <a:extLst>
              <a:ext uri="{FF2B5EF4-FFF2-40B4-BE49-F238E27FC236}">
                <a16:creationId xmlns:a16="http://schemas.microsoft.com/office/drawing/2014/main" id="{86D51AE0-812C-1241-A45E-2B7637336FD4}"/>
              </a:ext>
            </a:extLst>
          </p:cNvPr>
          <p:cNvSpPr/>
          <p:nvPr/>
        </p:nvSpPr>
        <p:spPr>
          <a:xfrm>
            <a:off x="1828801" y="4780712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DAC060EF-7D0D-A84D-A1D3-52D7BADF7FA2}"/>
              </a:ext>
            </a:extLst>
          </p:cNvPr>
          <p:cNvSpPr/>
          <p:nvPr/>
        </p:nvSpPr>
        <p:spPr>
          <a:xfrm>
            <a:off x="1828801" y="4178828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7" name="Ovaal 26">
            <a:extLst>
              <a:ext uri="{FF2B5EF4-FFF2-40B4-BE49-F238E27FC236}">
                <a16:creationId xmlns:a16="http://schemas.microsoft.com/office/drawing/2014/main" id="{93BDB520-B56B-8143-BF86-90D2E932C7D6}"/>
              </a:ext>
            </a:extLst>
          </p:cNvPr>
          <p:cNvSpPr/>
          <p:nvPr/>
        </p:nvSpPr>
        <p:spPr>
          <a:xfrm>
            <a:off x="2129743" y="447977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C06BD7B0-B181-474B-850C-0C3D6B529EA1}"/>
              </a:ext>
            </a:extLst>
          </p:cNvPr>
          <p:cNvCxnSpPr>
            <a:stCxn id="27" idx="1"/>
            <a:endCxn id="26" idx="5"/>
          </p:cNvCxnSpPr>
          <p:nvPr/>
        </p:nvCxnSpPr>
        <p:spPr>
          <a:xfrm flipH="1" flipV="1">
            <a:off x="2085671" y="4435698"/>
            <a:ext cx="88144" cy="881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E1C02E66-2EB7-BF47-94E3-17E38EBA7C16}"/>
              </a:ext>
            </a:extLst>
          </p:cNvPr>
          <p:cNvCxnSpPr>
            <a:stCxn id="25" idx="7"/>
            <a:endCxn id="27" idx="3"/>
          </p:cNvCxnSpPr>
          <p:nvPr/>
        </p:nvCxnSpPr>
        <p:spPr>
          <a:xfrm flipV="1">
            <a:off x="2085671" y="4736640"/>
            <a:ext cx="88144" cy="881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E292B7D0-E3BE-2C4B-AA2B-85C3E5F4258E}"/>
              </a:ext>
            </a:extLst>
          </p:cNvPr>
          <p:cNvCxnSpPr>
            <a:stCxn id="26" idx="4"/>
            <a:endCxn id="25" idx="0"/>
          </p:cNvCxnSpPr>
          <p:nvPr/>
        </p:nvCxnSpPr>
        <p:spPr>
          <a:xfrm>
            <a:off x="1979272" y="4479770"/>
            <a:ext cx="0" cy="30094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al 30">
            <a:extLst>
              <a:ext uri="{FF2B5EF4-FFF2-40B4-BE49-F238E27FC236}">
                <a16:creationId xmlns:a16="http://schemas.microsoft.com/office/drawing/2014/main" id="{4D41B7C1-5361-4340-A868-64B7A340FA2A}"/>
              </a:ext>
            </a:extLst>
          </p:cNvPr>
          <p:cNvSpPr/>
          <p:nvPr/>
        </p:nvSpPr>
        <p:spPr>
          <a:xfrm>
            <a:off x="2926170" y="2528062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2" name="Ovaal 31">
            <a:extLst>
              <a:ext uri="{FF2B5EF4-FFF2-40B4-BE49-F238E27FC236}">
                <a16:creationId xmlns:a16="http://schemas.microsoft.com/office/drawing/2014/main" id="{838C9491-581E-4446-B0C7-27D9D77F1612}"/>
              </a:ext>
            </a:extLst>
          </p:cNvPr>
          <p:cNvSpPr/>
          <p:nvPr/>
        </p:nvSpPr>
        <p:spPr>
          <a:xfrm>
            <a:off x="3495557" y="199672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3" name="Ovaal 32">
            <a:extLst>
              <a:ext uri="{FF2B5EF4-FFF2-40B4-BE49-F238E27FC236}">
                <a16:creationId xmlns:a16="http://schemas.microsoft.com/office/drawing/2014/main" id="{4B07DAD0-3711-434B-8C32-F4DDA6E2ADF7}"/>
              </a:ext>
            </a:extLst>
          </p:cNvPr>
          <p:cNvSpPr/>
          <p:nvPr/>
        </p:nvSpPr>
        <p:spPr>
          <a:xfrm>
            <a:off x="1224000" y="3581359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5565E0E2-82ED-E94B-9B0F-CFC987058CF3}"/>
              </a:ext>
            </a:extLst>
          </p:cNvPr>
          <p:cNvCxnSpPr>
            <a:stCxn id="12" idx="6"/>
            <a:endCxn id="31" idx="2"/>
          </p:cNvCxnSpPr>
          <p:nvPr/>
        </p:nvCxnSpPr>
        <p:spPr>
          <a:xfrm flipV="1">
            <a:off x="2430685" y="2678533"/>
            <a:ext cx="495485" cy="15047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F8BD4DEC-DE09-E94B-92C2-3A30747CA92C}"/>
              </a:ext>
            </a:extLst>
          </p:cNvPr>
          <p:cNvCxnSpPr>
            <a:cxnSpLocks/>
            <a:stCxn id="31" idx="7"/>
            <a:endCxn id="32" idx="3"/>
          </p:cNvCxnSpPr>
          <p:nvPr/>
        </p:nvCxnSpPr>
        <p:spPr>
          <a:xfrm flipV="1">
            <a:off x="3183040" y="2253590"/>
            <a:ext cx="356589" cy="3185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35">
            <a:extLst>
              <a:ext uri="{FF2B5EF4-FFF2-40B4-BE49-F238E27FC236}">
                <a16:creationId xmlns:a16="http://schemas.microsoft.com/office/drawing/2014/main" id="{4D7A366E-BBF5-C04B-8066-47149F076605}"/>
              </a:ext>
            </a:extLst>
          </p:cNvPr>
          <p:cNvCxnSpPr>
            <a:stCxn id="10" idx="3"/>
            <a:endCxn id="33" idx="7"/>
          </p:cNvCxnSpPr>
          <p:nvPr/>
        </p:nvCxnSpPr>
        <p:spPr>
          <a:xfrm flipH="1">
            <a:off x="1480870" y="3236345"/>
            <a:ext cx="392003" cy="38908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B8E10DC3-BC52-C74C-BFD1-94E216BC97AD}"/>
              </a:ext>
            </a:extLst>
          </p:cNvPr>
          <p:cNvCxnSpPr>
            <a:stCxn id="33" idx="5"/>
            <a:endCxn id="26" idx="1"/>
          </p:cNvCxnSpPr>
          <p:nvPr/>
        </p:nvCxnSpPr>
        <p:spPr>
          <a:xfrm>
            <a:off x="1480870" y="3838229"/>
            <a:ext cx="392003" cy="38467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DE2E2968-6BA6-364F-905F-646442399285}"/>
              </a:ext>
            </a:extLst>
          </p:cNvPr>
          <p:cNvCxnSpPr>
            <a:stCxn id="26" idx="6"/>
            <a:endCxn id="18" idx="2"/>
          </p:cNvCxnSpPr>
          <p:nvPr/>
        </p:nvCxnSpPr>
        <p:spPr>
          <a:xfrm flipV="1">
            <a:off x="2129743" y="4032772"/>
            <a:ext cx="601884" cy="2965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70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7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4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1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8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5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uiExpand="1" build="p"/>
      <p:bldP spid="5" grpId="1" uiExpand="1" build="p"/>
      <p:bldP spid="9" grpId="0" animBg="1"/>
      <p:bldP spid="10" grpId="0" animBg="1"/>
      <p:bldP spid="11" grpId="0" animBg="1"/>
      <p:bldP spid="12" grpId="0" animBg="1"/>
      <p:bldP spid="17" grpId="0" animBg="1"/>
      <p:bldP spid="18" grpId="0" animBg="1"/>
      <p:bldP spid="19" grpId="0" animBg="1"/>
      <p:bldP spid="20" grpId="0" animBg="1"/>
      <p:bldP spid="25" grpId="0" animBg="1"/>
      <p:bldP spid="26" grpId="0" animBg="1"/>
      <p:bldP spid="27" grpId="0" animBg="1"/>
      <p:bldP spid="31" grpId="0" animBg="1"/>
      <p:bldP spid="32" grpId="0" animBg="1"/>
      <p:bldP spid="3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7CB0971-5DBD-884D-949B-74EEC2132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Department of computer science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8D2A3EF-2934-1A44-87A7-69A676B40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17</a:t>
            </a:fld>
            <a:endParaRPr lang="nl-NL" dirty="0"/>
          </a:p>
        </p:txBody>
      </p:sp>
      <p:sp>
        <p:nvSpPr>
          <p:cNvPr id="171" name="Tijdelijke aanduiding voor inhoud 170">
            <a:extLst>
              <a:ext uri="{FF2B5EF4-FFF2-40B4-BE49-F238E27FC236}">
                <a16:creationId xmlns:a16="http://schemas.microsoft.com/office/drawing/2014/main" id="{CEA0529E-CCCE-DE47-9323-AC9E2EC062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6263" y="1655999"/>
            <a:ext cx="7991475" cy="439237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nl-BE" sz="3200" dirty="0">
                <a:sym typeface="Wingdings" pitchFamily="2" charset="2"/>
              </a:rPr>
              <a:t></a:t>
            </a:r>
            <a:endParaRPr lang="nl-BE" sz="320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CAA3F6-289E-FF47-9CFA-93A6A873D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Problem of “community detection”</a:t>
            </a:r>
          </a:p>
        </p:txBody>
      </p:sp>
      <p:sp>
        <p:nvSpPr>
          <p:cNvPr id="172" name="Ovaal 171">
            <a:extLst>
              <a:ext uri="{FF2B5EF4-FFF2-40B4-BE49-F238E27FC236}">
                <a16:creationId xmlns:a16="http://schemas.microsoft.com/office/drawing/2014/main" id="{FED63648-DA21-3349-8E73-98FE07B790CB}"/>
              </a:ext>
            </a:extLst>
          </p:cNvPr>
          <p:cNvSpPr/>
          <p:nvPr/>
        </p:nvSpPr>
        <p:spPr>
          <a:xfrm>
            <a:off x="5650921" y="2678533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3" name="Ovaal 172">
            <a:extLst>
              <a:ext uri="{FF2B5EF4-FFF2-40B4-BE49-F238E27FC236}">
                <a16:creationId xmlns:a16="http://schemas.microsoft.com/office/drawing/2014/main" id="{4FB854FB-D4C4-274B-AB17-7B5BB6612161}"/>
              </a:ext>
            </a:extLst>
          </p:cNvPr>
          <p:cNvSpPr/>
          <p:nvPr/>
        </p:nvSpPr>
        <p:spPr>
          <a:xfrm>
            <a:off x="5951863" y="2979475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4" name="Ovaal 173">
            <a:extLst>
              <a:ext uri="{FF2B5EF4-FFF2-40B4-BE49-F238E27FC236}">
                <a16:creationId xmlns:a16="http://schemas.microsoft.com/office/drawing/2014/main" id="{E587BA29-B766-464B-8488-E7F6D6D72A4C}"/>
              </a:ext>
            </a:extLst>
          </p:cNvPr>
          <p:cNvSpPr/>
          <p:nvPr/>
        </p:nvSpPr>
        <p:spPr>
          <a:xfrm>
            <a:off x="5951863" y="2377591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5" name="Ovaal 174">
            <a:extLst>
              <a:ext uri="{FF2B5EF4-FFF2-40B4-BE49-F238E27FC236}">
                <a16:creationId xmlns:a16="http://schemas.microsoft.com/office/drawing/2014/main" id="{4DDF51EF-5A9A-CA46-9071-F5BA0925F3D5}"/>
              </a:ext>
            </a:extLst>
          </p:cNvPr>
          <p:cNvSpPr/>
          <p:nvPr/>
        </p:nvSpPr>
        <p:spPr>
          <a:xfrm>
            <a:off x="6252805" y="2678533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76" name="Rechte verbindingslijn 175">
            <a:extLst>
              <a:ext uri="{FF2B5EF4-FFF2-40B4-BE49-F238E27FC236}">
                <a16:creationId xmlns:a16="http://schemas.microsoft.com/office/drawing/2014/main" id="{A9762C16-96CB-0248-83C2-D6F75340B1CA}"/>
              </a:ext>
            </a:extLst>
          </p:cNvPr>
          <p:cNvCxnSpPr>
            <a:stCxn id="175" idx="1"/>
            <a:endCxn id="174" idx="5"/>
          </p:cNvCxnSpPr>
          <p:nvPr/>
        </p:nvCxnSpPr>
        <p:spPr>
          <a:xfrm flipH="1" flipV="1">
            <a:off x="6208733" y="2634461"/>
            <a:ext cx="88144" cy="881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Rechte verbindingslijn 176">
            <a:extLst>
              <a:ext uri="{FF2B5EF4-FFF2-40B4-BE49-F238E27FC236}">
                <a16:creationId xmlns:a16="http://schemas.microsoft.com/office/drawing/2014/main" id="{A9ACCF39-FF5E-594A-88B6-BE38DB7246F0}"/>
              </a:ext>
            </a:extLst>
          </p:cNvPr>
          <p:cNvCxnSpPr>
            <a:stCxn id="172" idx="7"/>
            <a:endCxn id="174" idx="3"/>
          </p:cNvCxnSpPr>
          <p:nvPr/>
        </p:nvCxnSpPr>
        <p:spPr>
          <a:xfrm flipV="1">
            <a:off x="5907791" y="2634461"/>
            <a:ext cx="88144" cy="881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Rechte verbindingslijn 177">
            <a:extLst>
              <a:ext uri="{FF2B5EF4-FFF2-40B4-BE49-F238E27FC236}">
                <a16:creationId xmlns:a16="http://schemas.microsoft.com/office/drawing/2014/main" id="{7B441429-5E70-FA49-97A3-AA1533EAA760}"/>
              </a:ext>
            </a:extLst>
          </p:cNvPr>
          <p:cNvCxnSpPr>
            <a:stCxn id="172" idx="5"/>
            <a:endCxn id="173" idx="1"/>
          </p:cNvCxnSpPr>
          <p:nvPr/>
        </p:nvCxnSpPr>
        <p:spPr>
          <a:xfrm>
            <a:off x="5907791" y="2935403"/>
            <a:ext cx="88144" cy="881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Rechte verbindingslijn 178">
            <a:extLst>
              <a:ext uri="{FF2B5EF4-FFF2-40B4-BE49-F238E27FC236}">
                <a16:creationId xmlns:a16="http://schemas.microsoft.com/office/drawing/2014/main" id="{691CA05F-49CF-8842-928F-BA572D664F8B}"/>
              </a:ext>
            </a:extLst>
          </p:cNvPr>
          <p:cNvCxnSpPr>
            <a:stCxn id="173" idx="7"/>
            <a:endCxn id="175" idx="3"/>
          </p:cNvCxnSpPr>
          <p:nvPr/>
        </p:nvCxnSpPr>
        <p:spPr>
          <a:xfrm flipV="1">
            <a:off x="6208733" y="2935403"/>
            <a:ext cx="88144" cy="881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al 179">
            <a:extLst>
              <a:ext uri="{FF2B5EF4-FFF2-40B4-BE49-F238E27FC236}">
                <a16:creationId xmlns:a16="http://schemas.microsoft.com/office/drawing/2014/main" id="{3BC30AD9-579E-D146-84CD-83B8D0F3FE45}"/>
              </a:ext>
            </a:extLst>
          </p:cNvPr>
          <p:cNvSpPr/>
          <p:nvPr/>
        </p:nvSpPr>
        <p:spPr>
          <a:xfrm>
            <a:off x="6553747" y="3581359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1" name="Ovaal 180">
            <a:extLst>
              <a:ext uri="{FF2B5EF4-FFF2-40B4-BE49-F238E27FC236}">
                <a16:creationId xmlns:a16="http://schemas.microsoft.com/office/drawing/2014/main" id="{6A3BBBC8-13CE-BF47-97A9-533941946BB7}"/>
              </a:ext>
            </a:extLst>
          </p:cNvPr>
          <p:cNvSpPr/>
          <p:nvPr/>
        </p:nvSpPr>
        <p:spPr>
          <a:xfrm>
            <a:off x="6854689" y="3882301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2" name="Ovaal 181">
            <a:extLst>
              <a:ext uri="{FF2B5EF4-FFF2-40B4-BE49-F238E27FC236}">
                <a16:creationId xmlns:a16="http://schemas.microsoft.com/office/drawing/2014/main" id="{5C34393A-4111-064F-8E57-BA54F057CC8D}"/>
              </a:ext>
            </a:extLst>
          </p:cNvPr>
          <p:cNvSpPr/>
          <p:nvPr/>
        </p:nvSpPr>
        <p:spPr>
          <a:xfrm>
            <a:off x="6854689" y="3280417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3" name="Ovaal 182">
            <a:extLst>
              <a:ext uri="{FF2B5EF4-FFF2-40B4-BE49-F238E27FC236}">
                <a16:creationId xmlns:a16="http://schemas.microsoft.com/office/drawing/2014/main" id="{CCEE2754-007F-4B4D-8455-EDE6BCD2E996}"/>
              </a:ext>
            </a:extLst>
          </p:cNvPr>
          <p:cNvSpPr/>
          <p:nvPr/>
        </p:nvSpPr>
        <p:spPr>
          <a:xfrm>
            <a:off x="7155631" y="3581359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84" name="Rechte verbindingslijn 183">
            <a:extLst>
              <a:ext uri="{FF2B5EF4-FFF2-40B4-BE49-F238E27FC236}">
                <a16:creationId xmlns:a16="http://schemas.microsoft.com/office/drawing/2014/main" id="{4052BA7E-D5B9-C949-A38E-16FD019BA376}"/>
              </a:ext>
            </a:extLst>
          </p:cNvPr>
          <p:cNvCxnSpPr>
            <a:stCxn id="183" idx="1"/>
            <a:endCxn id="182" idx="5"/>
          </p:cNvCxnSpPr>
          <p:nvPr/>
        </p:nvCxnSpPr>
        <p:spPr>
          <a:xfrm flipH="1" flipV="1">
            <a:off x="7111559" y="3537287"/>
            <a:ext cx="88144" cy="881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Rechte verbindingslijn 184">
            <a:extLst>
              <a:ext uri="{FF2B5EF4-FFF2-40B4-BE49-F238E27FC236}">
                <a16:creationId xmlns:a16="http://schemas.microsoft.com/office/drawing/2014/main" id="{991520F1-6DCF-3845-930A-FDB4EE448F7F}"/>
              </a:ext>
            </a:extLst>
          </p:cNvPr>
          <p:cNvCxnSpPr>
            <a:stCxn id="180" idx="7"/>
            <a:endCxn id="182" idx="3"/>
          </p:cNvCxnSpPr>
          <p:nvPr/>
        </p:nvCxnSpPr>
        <p:spPr>
          <a:xfrm flipV="1">
            <a:off x="6810617" y="3537287"/>
            <a:ext cx="88144" cy="881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Rechte verbindingslijn 185">
            <a:extLst>
              <a:ext uri="{FF2B5EF4-FFF2-40B4-BE49-F238E27FC236}">
                <a16:creationId xmlns:a16="http://schemas.microsoft.com/office/drawing/2014/main" id="{1735A685-0710-0F4F-8EE4-940D1475B618}"/>
              </a:ext>
            </a:extLst>
          </p:cNvPr>
          <p:cNvCxnSpPr>
            <a:stCxn id="180" idx="5"/>
            <a:endCxn id="181" idx="1"/>
          </p:cNvCxnSpPr>
          <p:nvPr/>
        </p:nvCxnSpPr>
        <p:spPr>
          <a:xfrm>
            <a:off x="6810617" y="3838229"/>
            <a:ext cx="88144" cy="881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Rechte verbindingslijn 186">
            <a:extLst>
              <a:ext uri="{FF2B5EF4-FFF2-40B4-BE49-F238E27FC236}">
                <a16:creationId xmlns:a16="http://schemas.microsoft.com/office/drawing/2014/main" id="{2080D702-9E9F-2D44-B5FF-F35055CAF7EB}"/>
              </a:ext>
            </a:extLst>
          </p:cNvPr>
          <p:cNvCxnSpPr>
            <a:stCxn id="181" idx="7"/>
            <a:endCxn id="183" idx="3"/>
          </p:cNvCxnSpPr>
          <p:nvPr/>
        </p:nvCxnSpPr>
        <p:spPr>
          <a:xfrm flipV="1">
            <a:off x="7111559" y="3838229"/>
            <a:ext cx="88144" cy="881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Ovaal 187">
            <a:extLst>
              <a:ext uri="{FF2B5EF4-FFF2-40B4-BE49-F238E27FC236}">
                <a16:creationId xmlns:a16="http://schemas.microsoft.com/office/drawing/2014/main" id="{4DAC3F36-34C4-BB4C-8DEE-6B2F3509DC3B}"/>
              </a:ext>
            </a:extLst>
          </p:cNvPr>
          <p:cNvSpPr/>
          <p:nvPr/>
        </p:nvSpPr>
        <p:spPr>
          <a:xfrm>
            <a:off x="5951863" y="4780712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9" name="Ovaal 188">
            <a:extLst>
              <a:ext uri="{FF2B5EF4-FFF2-40B4-BE49-F238E27FC236}">
                <a16:creationId xmlns:a16="http://schemas.microsoft.com/office/drawing/2014/main" id="{C921ED22-6946-5D49-ACFC-9BC1FC847D1C}"/>
              </a:ext>
            </a:extLst>
          </p:cNvPr>
          <p:cNvSpPr/>
          <p:nvPr/>
        </p:nvSpPr>
        <p:spPr>
          <a:xfrm>
            <a:off x="5951863" y="4178828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0" name="Ovaal 189">
            <a:extLst>
              <a:ext uri="{FF2B5EF4-FFF2-40B4-BE49-F238E27FC236}">
                <a16:creationId xmlns:a16="http://schemas.microsoft.com/office/drawing/2014/main" id="{CD5FFF07-6AF0-7140-8736-D80EC14555C0}"/>
              </a:ext>
            </a:extLst>
          </p:cNvPr>
          <p:cNvSpPr/>
          <p:nvPr/>
        </p:nvSpPr>
        <p:spPr>
          <a:xfrm>
            <a:off x="6252805" y="447977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91" name="Rechte verbindingslijn 190">
            <a:extLst>
              <a:ext uri="{FF2B5EF4-FFF2-40B4-BE49-F238E27FC236}">
                <a16:creationId xmlns:a16="http://schemas.microsoft.com/office/drawing/2014/main" id="{9C6E5F7C-EB73-5543-83E7-3A1E30AF245B}"/>
              </a:ext>
            </a:extLst>
          </p:cNvPr>
          <p:cNvCxnSpPr>
            <a:stCxn id="190" idx="1"/>
            <a:endCxn id="189" idx="5"/>
          </p:cNvCxnSpPr>
          <p:nvPr/>
        </p:nvCxnSpPr>
        <p:spPr>
          <a:xfrm flipH="1" flipV="1">
            <a:off x="6208733" y="4435698"/>
            <a:ext cx="88144" cy="881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Rechte verbindingslijn 191">
            <a:extLst>
              <a:ext uri="{FF2B5EF4-FFF2-40B4-BE49-F238E27FC236}">
                <a16:creationId xmlns:a16="http://schemas.microsoft.com/office/drawing/2014/main" id="{46EC44E5-DD30-314A-80E5-B800284D6810}"/>
              </a:ext>
            </a:extLst>
          </p:cNvPr>
          <p:cNvCxnSpPr>
            <a:stCxn id="188" idx="7"/>
            <a:endCxn id="190" idx="3"/>
          </p:cNvCxnSpPr>
          <p:nvPr/>
        </p:nvCxnSpPr>
        <p:spPr>
          <a:xfrm flipV="1">
            <a:off x="6208733" y="4736640"/>
            <a:ext cx="88144" cy="881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Rechte verbindingslijn 192">
            <a:extLst>
              <a:ext uri="{FF2B5EF4-FFF2-40B4-BE49-F238E27FC236}">
                <a16:creationId xmlns:a16="http://schemas.microsoft.com/office/drawing/2014/main" id="{ED27ED91-A5E3-0E49-8AE1-675D0F5A379D}"/>
              </a:ext>
            </a:extLst>
          </p:cNvPr>
          <p:cNvCxnSpPr>
            <a:stCxn id="189" idx="4"/>
            <a:endCxn id="188" idx="0"/>
          </p:cNvCxnSpPr>
          <p:nvPr/>
        </p:nvCxnSpPr>
        <p:spPr>
          <a:xfrm>
            <a:off x="6102334" y="4479770"/>
            <a:ext cx="0" cy="30094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Ovaal 193">
            <a:extLst>
              <a:ext uri="{FF2B5EF4-FFF2-40B4-BE49-F238E27FC236}">
                <a16:creationId xmlns:a16="http://schemas.microsoft.com/office/drawing/2014/main" id="{2F5C4F40-7A4D-6448-B366-BCD738626B07}"/>
              </a:ext>
            </a:extLst>
          </p:cNvPr>
          <p:cNvSpPr/>
          <p:nvPr/>
        </p:nvSpPr>
        <p:spPr>
          <a:xfrm>
            <a:off x="7049232" y="2528062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5" name="Ovaal 194">
            <a:extLst>
              <a:ext uri="{FF2B5EF4-FFF2-40B4-BE49-F238E27FC236}">
                <a16:creationId xmlns:a16="http://schemas.microsoft.com/office/drawing/2014/main" id="{ABBA415C-A7DB-A54D-B0A1-86313D129355}"/>
              </a:ext>
            </a:extLst>
          </p:cNvPr>
          <p:cNvSpPr/>
          <p:nvPr/>
        </p:nvSpPr>
        <p:spPr>
          <a:xfrm>
            <a:off x="7618619" y="199672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6" name="Ovaal 195">
            <a:extLst>
              <a:ext uri="{FF2B5EF4-FFF2-40B4-BE49-F238E27FC236}">
                <a16:creationId xmlns:a16="http://schemas.microsoft.com/office/drawing/2014/main" id="{9DF04340-FBE1-1742-8038-7323DD6CCC2E}"/>
              </a:ext>
            </a:extLst>
          </p:cNvPr>
          <p:cNvSpPr/>
          <p:nvPr/>
        </p:nvSpPr>
        <p:spPr>
          <a:xfrm>
            <a:off x="5347062" y="3581359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97" name="Rechte verbindingslijn 196">
            <a:extLst>
              <a:ext uri="{FF2B5EF4-FFF2-40B4-BE49-F238E27FC236}">
                <a16:creationId xmlns:a16="http://schemas.microsoft.com/office/drawing/2014/main" id="{12C6C610-DC2C-7643-9E42-3B5120F9B807}"/>
              </a:ext>
            </a:extLst>
          </p:cNvPr>
          <p:cNvCxnSpPr>
            <a:stCxn id="182" idx="4"/>
            <a:endCxn id="181" idx="0"/>
          </p:cNvCxnSpPr>
          <p:nvPr/>
        </p:nvCxnSpPr>
        <p:spPr>
          <a:xfrm>
            <a:off x="7005160" y="3581359"/>
            <a:ext cx="0" cy="30094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Rechte verbindingslijn 197">
            <a:extLst>
              <a:ext uri="{FF2B5EF4-FFF2-40B4-BE49-F238E27FC236}">
                <a16:creationId xmlns:a16="http://schemas.microsoft.com/office/drawing/2014/main" id="{9418AFAB-18CB-8646-976D-1A6A6BFCFD26}"/>
              </a:ext>
            </a:extLst>
          </p:cNvPr>
          <p:cNvCxnSpPr>
            <a:cxnSpLocks/>
            <a:stCxn id="180" idx="6"/>
            <a:endCxn id="183" idx="2"/>
          </p:cNvCxnSpPr>
          <p:nvPr/>
        </p:nvCxnSpPr>
        <p:spPr>
          <a:xfrm>
            <a:off x="6854689" y="3731830"/>
            <a:ext cx="30094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Rechte verbindingslijn 198">
            <a:extLst>
              <a:ext uri="{FF2B5EF4-FFF2-40B4-BE49-F238E27FC236}">
                <a16:creationId xmlns:a16="http://schemas.microsoft.com/office/drawing/2014/main" id="{5E9250F0-FDDE-A742-B94D-E4318C546DEF}"/>
              </a:ext>
            </a:extLst>
          </p:cNvPr>
          <p:cNvCxnSpPr>
            <a:stCxn id="174" idx="4"/>
            <a:endCxn id="173" idx="0"/>
          </p:cNvCxnSpPr>
          <p:nvPr/>
        </p:nvCxnSpPr>
        <p:spPr>
          <a:xfrm>
            <a:off x="6102334" y="2678533"/>
            <a:ext cx="0" cy="30094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Rechte verbindingslijn 199">
            <a:extLst>
              <a:ext uri="{FF2B5EF4-FFF2-40B4-BE49-F238E27FC236}">
                <a16:creationId xmlns:a16="http://schemas.microsoft.com/office/drawing/2014/main" id="{CDFDD7FC-4E34-544A-9FB1-94470B218C48}"/>
              </a:ext>
            </a:extLst>
          </p:cNvPr>
          <p:cNvCxnSpPr>
            <a:stCxn id="172" idx="6"/>
            <a:endCxn id="175" idx="2"/>
          </p:cNvCxnSpPr>
          <p:nvPr/>
        </p:nvCxnSpPr>
        <p:spPr>
          <a:xfrm>
            <a:off x="5951863" y="2829004"/>
            <a:ext cx="30094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Ovaal 200">
            <a:extLst>
              <a:ext uri="{FF2B5EF4-FFF2-40B4-BE49-F238E27FC236}">
                <a16:creationId xmlns:a16="http://schemas.microsoft.com/office/drawing/2014/main" id="{C4F1CFEE-6E6D-464C-A0AC-5F20BA6AE877}"/>
              </a:ext>
            </a:extLst>
          </p:cNvPr>
          <p:cNvSpPr/>
          <p:nvPr/>
        </p:nvSpPr>
        <p:spPr>
          <a:xfrm>
            <a:off x="1527859" y="2678533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2" name="Ovaal 201">
            <a:extLst>
              <a:ext uri="{FF2B5EF4-FFF2-40B4-BE49-F238E27FC236}">
                <a16:creationId xmlns:a16="http://schemas.microsoft.com/office/drawing/2014/main" id="{F570F205-BD8F-DA46-99EA-C53A6700C5CF}"/>
              </a:ext>
            </a:extLst>
          </p:cNvPr>
          <p:cNvSpPr/>
          <p:nvPr/>
        </p:nvSpPr>
        <p:spPr>
          <a:xfrm>
            <a:off x="1828801" y="2979475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3" name="Ovaal 202">
            <a:extLst>
              <a:ext uri="{FF2B5EF4-FFF2-40B4-BE49-F238E27FC236}">
                <a16:creationId xmlns:a16="http://schemas.microsoft.com/office/drawing/2014/main" id="{88736058-812A-E54E-89FE-8ADD2D75C4B9}"/>
              </a:ext>
            </a:extLst>
          </p:cNvPr>
          <p:cNvSpPr/>
          <p:nvPr/>
        </p:nvSpPr>
        <p:spPr>
          <a:xfrm>
            <a:off x="1828801" y="2377591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4" name="Ovaal 203">
            <a:extLst>
              <a:ext uri="{FF2B5EF4-FFF2-40B4-BE49-F238E27FC236}">
                <a16:creationId xmlns:a16="http://schemas.microsoft.com/office/drawing/2014/main" id="{D7A97A8C-8FEB-EC4B-8537-6E5874BD228C}"/>
              </a:ext>
            </a:extLst>
          </p:cNvPr>
          <p:cNvSpPr/>
          <p:nvPr/>
        </p:nvSpPr>
        <p:spPr>
          <a:xfrm>
            <a:off x="2129743" y="2678533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05" name="Rechte verbindingslijn 204">
            <a:extLst>
              <a:ext uri="{FF2B5EF4-FFF2-40B4-BE49-F238E27FC236}">
                <a16:creationId xmlns:a16="http://schemas.microsoft.com/office/drawing/2014/main" id="{B7B2FEEE-97BD-D744-98DB-1D5C0F107DF1}"/>
              </a:ext>
            </a:extLst>
          </p:cNvPr>
          <p:cNvCxnSpPr>
            <a:stCxn id="204" idx="1"/>
            <a:endCxn id="203" idx="5"/>
          </p:cNvCxnSpPr>
          <p:nvPr/>
        </p:nvCxnSpPr>
        <p:spPr>
          <a:xfrm flipH="1" flipV="1">
            <a:off x="2085671" y="2634461"/>
            <a:ext cx="88144" cy="881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Rechte verbindingslijn 205">
            <a:extLst>
              <a:ext uri="{FF2B5EF4-FFF2-40B4-BE49-F238E27FC236}">
                <a16:creationId xmlns:a16="http://schemas.microsoft.com/office/drawing/2014/main" id="{2B8F997D-3057-CF4D-AFBD-5F3ED512B40A}"/>
              </a:ext>
            </a:extLst>
          </p:cNvPr>
          <p:cNvCxnSpPr>
            <a:stCxn id="201" idx="7"/>
            <a:endCxn id="203" idx="3"/>
          </p:cNvCxnSpPr>
          <p:nvPr/>
        </p:nvCxnSpPr>
        <p:spPr>
          <a:xfrm flipV="1">
            <a:off x="1784729" y="2634461"/>
            <a:ext cx="88144" cy="881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Rechte verbindingslijn 206">
            <a:extLst>
              <a:ext uri="{FF2B5EF4-FFF2-40B4-BE49-F238E27FC236}">
                <a16:creationId xmlns:a16="http://schemas.microsoft.com/office/drawing/2014/main" id="{177746B5-5652-8E4F-9D0E-E69265A0E0F6}"/>
              </a:ext>
            </a:extLst>
          </p:cNvPr>
          <p:cNvCxnSpPr>
            <a:stCxn id="201" idx="5"/>
            <a:endCxn id="202" idx="1"/>
          </p:cNvCxnSpPr>
          <p:nvPr/>
        </p:nvCxnSpPr>
        <p:spPr>
          <a:xfrm>
            <a:off x="1784729" y="2935403"/>
            <a:ext cx="88144" cy="881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Rechte verbindingslijn 207">
            <a:extLst>
              <a:ext uri="{FF2B5EF4-FFF2-40B4-BE49-F238E27FC236}">
                <a16:creationId xmlns:a16="http://schemas.microsoft.com/office/drawing/2014/main" id="{AA24A693-F073-594A-9157-373299589E1B}"/>
              </a:ext>
            </a:extLst>
          </p:cNvPr>
          <p:cNvCxnSpPr>
            <a:stCxn id="202" idx="7"/>
            <a:endCxn id="204" idx="3"/>
          </p:cNvCxnSpPr>
          <p:nvPr/>
        </p:nvCxnSpPr>
        <p:spPr>
          <a:xfrm flipV="1">
            <a:off x="2085671" y="2935403"/>
            <a:ext cx="88144" cy="881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Ovaal 208">
            <a:extLst>
              <a:ext uri="{FF2B5EF4-FFF2-40B4-BE49-F238E27FC236}">
                <a16:creationId xmlns:a16="http://schemas.microsoft.com/office/drawing/2014/main" id="{EA16943F-2D61-3B43-AF81-FCBF16066550}"/>
              </a:ext>
            </a:extLst>
          </p:cNvPr>
          <p:cNvSpPr/>
          <p:nvPr/>
        </p:nvSpPr>
        <p:spPr>
          <a:xfrm>
            <a:off x="2430685" y="3581359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0" name="Ovaal 209">
            <a:extLst>
              <a:ext uri="{FF2B5EF4-FFF2-40B4-BE49-F238E27FC236}">
                <a16:creationId xmlns:a16="http://schemas.microsoft.com/office/drawing/2014/main" id="{B29CAD05-A2D0-8D47-8C38-9F69DA9F71C6}"/>
              </a:ext>
            </a:extLst>
          </p:cNvPr>
          <p:cNvSpPr/>
          <p:nvPr/>
        </p:nvSpPr>
        <p:spPr>
          <a:xfrm>
            <a:off x="2731627" y="3882301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1" name="Ovaal 210">
            <a:extLst>
              <a:ext uri="{FF2B5EF4-FFF2-40B4-BE49-F238E27FC236}">
                <a16:creationId xmlns:a16="http://schemas.microsoft.com/office/drawing/2014/main" id="{59355CA2-DC4A-0148-BA3F-6DBB66DE8296}"/>
              </a:ext>
            </a:extLst>
          </p:cNvPr>
          <p:cNvSpPr/>
          <p:nvPr/>
        </p:nvSpPr>
        <p:spPr>
          <a:xfrm>
            <a:off x="2731627" y="3280417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2" name="Ovaal 211">
            <a:extLst>
              <a:ext uri="{FF2B5EF4-FFF2-40B4-BE49-F238E27FC236}">
                <a16:creationId xmlns:a16="http://schemas.microsoft.com/office/drawing/2014/main" id="{9B753DEF-3965-6E4D-B3AF-329ED0768EA1}"/>
              </a:ext>
            </a:extLst>
          </p:cNvPr>
          <p:cNvSpPr/>
          <p:nvPr/>
        </p:nvSpPr>
        <p:spPr>
          <a:xfrm>
            <a:off x="3032569" y="3581359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13" name="Rechte verbindingslijn 212">
            <a:extLst>
              <a:ext uri="{FF2B5EF4-FFF2-40B4-BE49-F238E27FC236}">
                <a16:creationId xmlns:a16="http://schemas.microsoft.com/office/drawing/2014/main" id="{B0047236-D5DE-0F45-A4B5-519797877204}"/>
              </a:ext>
            </a:extLst>
          </p:cNvPr>
          <p:cNvCxnSpPr>
            <a:stCxn id="212" idx="1"/>
            <a:endCxn id="211" idx="5"/>
          </p:cNvCxnSpPr>
          <p:nvPr/>
        </p:nvCxnSpPr>
        <p:spPr>
          <a:xfrm flipH="1" flipV="1">
            <a:off x="2988497" y="3537287"/>
            <a:ext cx="88144" cy="881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Rechte verbindingslijn 213">
            <a:extLst>
              <a:ext uri="{FF2B5EF4-FFF2-40B4-BE49-F238E27FC236}">
                <a16:creationId xmlns:a16="http://schemas.microsoft.com/office/drawing/2014/main" id="{B69AD116-FFAA-2F48-A3A3-7CA5781BFC23}"/>
              </a:ext>
            </a:extLst>
          </p:cNvPr>
          <p:cNvCxnSpPr>
            <a:stCxn id="209" idx="7"/>
            <a:endCxn id="211" idx="3"/>
          </p:cNvCxnSpPr>
          <p:nvPr/>
        </p:nvCxnSpPr>
        <p:spPr>
          <a:xfrm flipV="1">
            <a:off x="2687555" y="3537287"/>
            <a:ext cx="88144" cy="881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Rechte verbindingslijn 214">
            <a:extLst>
              <a:ext uri="{FF2B5EF4-FFF2-40B4-BE49-F238E27FC236}">
                <a16:creationId xmlns:a16="http://schemas.microsoft.com/office/drawing/2014/main" id="{76AF2849-05D9-D542-8339-729620CB4443}"/>
              </a:ext>
            </a:extLst>
          </p:cNvPr>
          <p:cNvCxnSpPr>
            <a:stCxn id="209" idx="5"/>
            <a:endCxn id="210" idx="1"/>
          </p:cNvCxnSpPr>
          <p:nvPr/>
        </p:nvCxnSpPr>
        <p:spPr>
          <a:xfrm>
            <a:off x="2687555" y="3838229"/>
            <a:ext cx="88144" cy="881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Rechte verbindingslijn 215">
            <a:extLst>
              <a:ext uri="{FF2B5EF4-FFF2-40B4-BE49-F238E27FC236}">
                <a16:creationId xmlns:a16="http://schemas.microsoft.com/office/drawing/2014/main" id="{E234E2F9-6913-694E-B849-C09D2F0C5105}"/>
              </a:ext>
            </a:extLst>
          </p:cNvPr>
          <p:cNvCxnSpPr>
            <a:stCxn id="210" idx="7"/>
            <a:endCxn id="212" idx="3"/>
          </p:cNvCxnSpPr>
          <p:nvPr/>
        </p:nvCxnSpPr>
        <p:spPr>
          <a:xfrm flipV="1">
            <a:off x="2988497" y="3838229"/>
            <a:ext cx="88144" cy="881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Ovaal 216">
            <a:extLst>
              <a:ext uri="{FF2B5EF4-FFF2-40B4-BE49-F238E27FC236}">
                <a16:creationId xmlns:a16="http://schemas.microsoft.com/office/drawing/2014/main" id="{6A4F5469-AE8D-0D46-BF68-613D71DC1155}"/>
              </a:ext>
            </a:extLst>
          </p:cNvPr>
          <p:cNvSpPr/>
          <p:nvPr/>
        </p:nvSpPr>
        <p:spPr>
          <a:xfrm>
            <a:off x="1828801" y="4780712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8" name="Ovaal 217">
            <a:extLst>
              <a:ext uri="{FF2B5EF4-FFF2-40B4-BE49-F238E27FC236}">
                <a16:creationId xmlns:a16="http://schemas.microsoft.com/office/drawing/2014/main" id="{82DCA23A-DBCB-1640-B808-0C118F070867}"/>
              </a:ext>
            </a:extLst>
          </p:cNvPr>
          <p:cNvSpPr/>
          <p:nvPr/>
        </p:nvSpPr>
        <p:spPr>
          <a:xfrm>
            <a:off x="1828801" y="4178828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9" name="Ovaal 218">
            <a:extLst>
              <a:ext uri="{FF2B5EF4-FFF2-40B4-BE49-F238E27FC236}">
                <a16:creationId xmlns:a16="http://schemas.microsoft.com/office/drawing/2014/main" id="{D3C5E798-5CE3-7A4F-8B07-CD2B0E4C8323}"/>
              </a:ext>
            </a:extLst>
          </p:cNvPr>
          <p:cNvSpPr/>
          <p:nvPr/>
        </p:nvSpPr>
        <p:spPr>
          <a:xfrm>
            <a:off x="2129743" y="447977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20" name="Rechte verbindingslijn 219">
            <a:extLst>
              <a:ext uri="{FF2B5EF4-FFF2-40B4-BE49-F238E27FC236}">
                <a16:creationId xmlns:a16="http://schemas.microsoft.com/office/drawing/2014/main" id="{6D6A9423-50F5-9D45-84ED-4C6A4BF7F201}"/>
              </a:ext>
            </a:extLst>
          </p:cNvPr>
          <p:cNvCxnSpPr>
            <a:stCxn id="219" idx="1"/>
            <a:endCxn id="218" idx="5"/>
          </p:cNvCxnSpPr>
          <p:nvPr/>
        </p:nvCxnSpPr>
        <p:spPr>
          <a:xfrm flipH="1" flipV="1">
            <a:off x="2085671" y="4435698"/>
            <a:ext cx="88144" cy="881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Rechte verbindingslijn 220">
            <a:extLst>
              <a:ext uri="{FF2B5EF4-FFF2-40B4-BE49-F238E27FC236}">
                <a16:creationId xmlns:a16="http://schemas.microsoft.com/office/drawing/2014/main" id="{A397418C-601E-6944-B949-3B0C70360EEA}"/>
              </a:ext>
            </a:extLst>
          </p:cNvPr>
          <p:cNvCxnSpPr>
            <a:stCxn id="217" idx="7"/>
            <a:endCxn id="219" idx="3"/>
          </p:cNvCxnSpPr>
          <p:nvPr/>
        </p:nvCxnSpPr>
        <p:spPr>
          <a:xfrm flipV="1">
            <a:off x="2085671" y="4736640"/>
            <a:ext cx="88144" cy="881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Rechte verbindingslijn 221">
            <a:extLst>
              <a:ext uri="{FF2B5EF4-FFF2-40B4-BE49-F238E27FC236}">
                <a16:creationId xmlns:a16="http://schemas.microsoft.com/office/drawing/2014/main" id="{68D0B218-94D9-0B43-A19F-67F74B4B1878}"/>
              </a:ext>
            </a:extLst>
          </p:cNvPr>
          <p:cNvCxnSpPr>
            <a:stCxn id="218" idx="4"/>
            <a:endCxn id="217" idx="0"/>
          </p:cNvCxnSpPr>
          <p:nvPr/>
        </p:nvCxnSpPr>
        <p:spPr>
          <a:xfrm>
            <a:off x="1979272" y="4479770"/>
            <a:ext cx="0" cy="30094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Ovaal 222">
            <a:extLst>
              <a:ext uri="{FF2B5EF4-FFF2-40B4-BE49-F238E27FC236}">
                <a16:creationId xmlns:a16="http://schemas.microsoft.com/office/drawing/2014/main" id="{E9A0DCF9-2B02-AC47-9E12-D59ECD83D9E0}"/>
              </a:ext>
            </a:extLst>
          </p:cNvPr>
          <p:cNvSpPr/>
          <p:nvPr/>
        </p:nvSpPr>
        <p:spPr>
          <a:xfrm>
            <a:off x="2926170" y="2528062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4" name="Ovaal 223">
            <a:extLst>
              <a:ext uri="{FF2B5EF4-FFF2-40B4-BE49-F238E27FC236}">
                <a16:creationId xmlns:a16="http://schemas.microsoft.com/office/drawing/2014/main" id="{0F2CF623-9CDA-2842-A4BE-9C2F588B8DE8}"/>
              </a:ext>
            </a:extLst>
          </p:cNvPr>
          <p:cNvSpPr/>
          <p:nvPr/>
        </p:nvSpPr>
        <p:spPr>
          <a:xfrm>
            <a:off x="3495557" y="199672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5" name="Ovaal 224">
            <a:extLst>
              <a:ext uri="{FF2B5EF4-FFF2-40B4-BE49-F238E27FC236}">
                <a16:creationId xmlns:a16="http://schemas.microsoft.com/office/drawing/2014/main" id="{B594E374-9A6B-9942-99BE-511D1DFCDE8F}"/>
              </a:ext>
            </a:extLst>
          </p:cNvPr>
          <p:cNvSpPr/>
          <p:nvPr/>
        </p:nvSpPr>
        <p:spPr>
          <a:xfrm>
            <a:off x="1224000" y="3581359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26" name="Rechte verbindingslijn 225">
            <a:extLst>
              <a:ext uri="{FF2B5EF4-FFF2-40B4-BE49-F238E27FC236}">
                <a16:creationId xmlns:a16="http://schemas.microsoft.com/office/drawing/2014/main" id="{E47C8BB5-C349-6441-9BC3-D4F9A4BE8B92}"/>
              </a:ext>
            </a:extLst>
          </p:cNvPr>
          <p:cNvCxnSpPr>
            <a:stCxn id="204" idx="6"/>
            <a:endCxn id="223" idx="2"/>
          </p:cNvCxnSpPr>
          <p:nvPr/>
        </p:nvCxnSpPr>
        <p:spPr>
          <a:xfrm flipV="1">
            <a:off x="2430685" y="2678533"/>
            <a:ext cx="495485" cy="15047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Rechte verbindingslijn 226">
            <a:extLst>
              <a:ext uri="{FF2B5EF4-FFF2-40B4-BE49-F238E27FC236}">
                <a16:creationId xmlns:a16="http://schemas.microsoft.com/office/drawing/2014/main" id="{5D5D6185-7FA2-1C47-B948-A39CCD775B82}"/>
              </a:ext>
            </a:extLst>
          </p:cNvPr>
          <p:cNvCxnSpPr>
            <a:cxnSpLocks/>
            <a:stCxn id="223" idx="7"/>
            <a:endCxn id="224" idx="3"/>
          </p:cNvCxnSpPr>
          <p:nvPr/>
        </p:nvCxnSpPr>
        <p:spPr>
          <a:xfrm flipV="1">
            <a:off x="3183040" y="2253590"/>
            <a:ext cx="356589" cy="3185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Rechte verbindingslijn 227">
            <a:extLst>
              <a:ext uri="{FF2B5EF4-FFF2-40B4-BE49-F238E27FC236}">
                <a16:creationId xmlns:a16="http://schemas.microsoft.com/office/drawing/2014/main" id="{1AE98FD6-52D2-C841-97A7-55E1410A64AF}"/>
              </a:ext>
            </a:extLst>
          </p:cNvPr>
          <p:cNvCxnSpPr>
            <a:stCxn id="202" idx="3"/>
            <a:endCxn id="225" idx="7"/>
          </p:cNvCxnSpPr>
          <p:nvPr/>
        </p:nvCxnSpPr>
        <p:spPr>
          <a:xfrm flipH="1">
            <a:off x="1480870" y="3236345"/>
            <a:ext cx="392003" cy="38908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Rechte verbindingslijn 228">
            <a:extLst>
              <a:ext uri="{FF2B5EF4-FFF2-40B4-BE49-F238E27FC236}">
                <a16:creationId xmlns:a16="http://schemas.microsoft.com/office/drawing/2014/main" id="{09881A42-09DD-2344-9BD8-EA53FC135DC4}"/>
              </a:ext>
            </a:extLst>
          </p:cNvPr>
          <p:cNvCxnSpPr>
            <a:stCxn id="225" idx="5"/>
            <a:endCxn id="218" idx="1"/>
          </p:cNvCxnSpPr>
          <p:nvPr/>
        </p:nvCxnSpPr>
        <p:spPr>
          <a:xfrm>
            <a:off x="1480870" y="3838229"/>
            <a:ext cx="392003" cy="38467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Rechte verbindingslijn 229">
            <a:extLst>
              <a:ext uri="{FF2B5EF4-FFF2-40B4-BE49-F238E27FC236}">
                <a16:creationId xmlns:a16="http://schemas.microsoft.com/office/drawing/2014/main" id="{1450F797-1A1F-564F-BB81-766204854DC4}"/>
              </a:ext>
            </a:extLst>
          </p:cNvPr>
          <p:cNvCxnSpPr>
            <a:stCxn id="218" idx="6"/>
            <a:endCxn id="210" idx="2"/>
          </p:cNvCxnSpPr>
          <p:nvPr/>
        </p:nvCxnSpPr>
        <p:spPr>
          <a:xfrm flipV="1">
            <a:off x="2129743" y="4032772"/>
            <a:ext cx="601884" cy="2965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al 3">
            <a:extLst>
              <a:ext uri="{FF2B5EF4-FFF2-40B4-BE49-F238E27FC236}">
                <a16:creationId xmlns:a16="http://schemas.microsoft.com/office/drawing/2014/main" id="{467F9BAF-5F8F-4845-B848-F0A4E9C4F41F}"/>
              </a:ext>
            </a:extLst>
          </p:cNvPr>
          <p:cNvSpPr/>
          <p:nvPr/>
        </p:nvSpPr>
        <p:spPr>
          <a:xfrm>
            <a:off x="5497533" y="2238565"/>
            <a:ext cx="1206685" cy="1171315"/>
          </a:xfrm>
          <a:prstGeom prst="ellipse">
            <a:avLst/>
          </a:prstGeom>
          <a:noFill/>
          <a:ln w="1905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9" name="Ovaal 68">
            <a:extLst>
              <a:ext uri="{FF2B5EF4-FFF2-40B4-BE49-F238E27FC236}">
                <a16:creationId xmlns:a16="http://schemas.microsoft.com/office/drawing/2014/main" id="{7648A566-8516-2444-AACC-11F4A7DD7C07}"/>
              </a:ext>
            </a:extLst>
          </p:cNvPr>
          <p:cNvSpPr/>
          <p:nvPr/>
        </p:nvSpPr>
        <p:spPr>
          <a:xfrm>
            <a:off x="5573498" y="4063314"/>
            <a:ext cx="1206685" cy="1171315"/>
          </a:xfrm>
          <a:prstGeom prst="ellipse">
            <a:avLst/>
          </a:prstGeom>
          <a:noFill/>
          <a:ln w="1905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0" name="Ovaal 69">
            <a:extLst>
              <a:ext uri="{FF2B5EF4-FFF2-40B4-BE49-F238E27FC236}">
                <a16:creationId xmlns:a16="http://schemas.microsoft.com/office/drawing/2014/main" id="{1BCFDBF6-F923-2D41-97A0-E691BE9F15BD}"/>
              </a:ext>
            </a:extLst>
          </p:cNvPr>
          <p:cNvSpPr/>
          <p:nvPr/>
        </p:nvSpPr>
        <p:spPr>
          <a:xfrm>
            <a:off x="6401817" y="3141099"/>
            <a:ext cx="1206685" cy="1171315"/>
          </a:xfrm>
          <a:prstGeom prst="ellipse">
            <a:avLst/>
          </a:prstGeom>
          <a:noFill/>
          <a:ln w="1905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1" name="Ovaal 70">
            <a:extLst>
              <a:ext uri="{FF2B5EF4-FFF2-40B4-BE49-F238E27FC236}">
                <a16:creationId xmlns:a16="http://schemas.microsoft.com/office/drawing/2014/main" id="{1C1D8932-AB7F-FF4F-A804-69EE3124662B}"/>
              </a:ext>
            </a:extLst>
          </p:cNvPr>
          <p:cNvSpPr/>
          <p:nvPr/>
        </p:nvSpPr>
        <p:spPr>
          <a:xfrm>
            <a:off x="7442359" y="1830037"/>
            <a:ext cx="653462" cy="634308"/>
          </a:xfrm>
          <a:prstGeom prst="ellipse">
            <a:avLst/>
          </a:prstGeom>
          <a:noFill/>
          <a:ln w="1905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2" name="Ovaal 71">
            <a:extLst>
              <a:ext uri="{FF2B5EF4-FFF2-40B4-BE49-F238E27FC236}">
                <a16:creationId xmlns:a16="http://schemas.microsoft.com/office/drawing/2014/main" id="{F186A45C-C56B-9E42-B8A3-64C695481CA3}"/>
              </a:ext>
            </a:extLst>
          </p:cNvPr>
          <p:cNvSpPr/>
          <p:nvPr/>
        </p:nvSpPr>
        <p:spPr>
          <a:xfrm>
            <a:off x="6872972" y="2356320"/>
            <a:ext cx="653462" cy="634308"/>
          </a:xfrm>
          <a:prstGeom prst="ellipse">
            <a:avLst/>
          </a:prstGeom>
          <a:noFill/>
          <a:ln w="1905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3" name="Ovaal 72">
            <a:extLst>
              <a:ext uri="{FF2B5EF4-FFF2-40B4-BE49-F238E27FC236}">
                <a16:creationId xmlns:a16="http://schemas.microsoft.com/office/drawing/2014/main" id="{3D327EBF-9FC0-1C41-A959-38A657D73DF6}"/>
              </a:ext>
            </a:extLst>
          </p:cNvPr>
          <p:cNvSpPr/>
          <p:nvPr/>
        </p:nvSpPr>
        <p:spPr>
          <a:xfrm>
            <a:off x="5169269" y="3419443"/>
            <a:ext cx="653462" cy="634308"/>
          </a:xfrm>
          <a:prstGeom prst="ellipse">
            <a:avLst/>
          </a:prstGeom>
          <a:noFill/>
          <a:ln w="1905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568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build="p"/>
      <p:bldP spid="172" grpId="0" animBg="1"/>
      <p:bldP spid="173" grpId="0" animBg="1"/>
      <p:bldP spid="174" grpId="0" animBg="1"/>
      <p:bldP spid="175" grpId="0" animBg="1"/>
      <p:bldP spid="180" grpId="0" animBg="1"/>
      <p:bldP spid="181" grpId="0" animBg="1"/>
      <p:bldP spid="182" grpId="0" animBg="1"/>
      <p:bldP spid="183" grpId="0" animBg="1"/>
      <p:bldP spid="188" grpId="0" animBg="1"/>
      <p:bldP spid="189" grpId="0" animBg="1"/>
      <p:bldP spid="190" grpId="0" animBg="1"/>
      <p:bldP spid="194" grpId="0" animBg="1"/>
      <p:bldP spid="195" grpId="0" animBg="1"/>
      <p:bldP spid="196" grpId="0" animBg="1"/>
      <p:bldP spid="4" grpId="0" animBg="1"/>
      <p:bldP spid="69" grpId="0" animBg="1"/>
      <p:bldP spid="70" grpId="0" animBg="1"/>
      <p:bldP spid="71" grpId="0" animBg="1"/>
      <p:bldP spid="72" grpId="0" animBg="1"/>
      <p:bldP spid="7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1E57FE9F-830E-DF47-A4CB-8DBC37FF91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The result (output)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2BB3F83-2FDB-C24A-B1CA-9B1400A71B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458" y="2339788"/>
            <a:ext cx="4667205" cy="3708587"/>
          </a:xfrm>
        </p:spPr>
        <p:txBody>
          <a:bodyPr/>
          <a:lstStyle/>
          <a:p>
            <a:r>
              <a:rPr lang="nl-BE" dirty="0"/>
              <a:t>“communities”</a:t>
            </a:r>
          </a:p>
          <a:p>
            <a:r>
              <a:rPr lang="nl-BE" dirty="0"/>
              <a:t>equivalence relation</a:t>
            </a:r>
          </a:p>
          <a:p>
            <a:r>
              <a:rPr lang="nl-BE" dirty="0"/>
              <a:t>sets of vertices</a:t>
            </a:r>
          </a:p>
          <a:p>
            <a:r>
              <a:rPr lang="nl-BE" dirty="0"/>
              <a:t>possibly overlapping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“strongly connected individuals</a:t>
            </a:r>
          </a:p>
          <a:p>
            <a:pPr marL="0" indent="0">
              <a:buNone/>
            </a:pPr>
            <a:r>
              <a:rPr lang="nl-BE" dirty="0"/>
              <a:t>with few outgoing connections”</a:t>
            </a:r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8BA40BF-D250-5146-987C-82FF3D3C8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Department of computer science</a:t>
            </a:r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2D1CF30-E509-D443-8078-D700A10B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18</a:t>
            </a:fld>
            <a:endParaRPr lang="nl-NL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E1358611-A46F-1C44-A0DD-056369737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Problem of “community detection”</a:t>
            </a:r>
          </a:p>
        </p:txBody>
      </p:sp>
      <p:sp>
        <p:nvSpPr>
          <p:cNvPr id="36" name="Ovaal 35">
            <a:extLst>
              <a:ext uri="{FF2B5EF4-FFF2-40B4-BE49-F238E27FC236}">
                <a16:creationId xmlns:a16="http://schemas.microsoft.com/office/drawing/2014/main" id="{09E6D0E7-81D8-E449-9DD1-1EEF6B51071D}"/>
              </a:ext>
            </a:extLst>
          </p:cNvPr>
          <p:cNvSpPr/>
          <p:nvPr/>
        </p:nvSpPr>
        <p:spPr>
          <a:xfrm>
            <a:off x="5650921" y="2678533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7" name="Ovaal 36">
            <a:extLst>
              <a:ext uri="{FF2B5EF4-FFF2-40B4-BE49-F238E27FC236}">
                <a16:creationId xmlns:a16="http://schemas.microsoft.com/office/drawing/2014/main" id="{718D4CD9-7BA1-3E42-9063-654B37ACADD1}"/>
              </a:ext>
            </a:extLst>
          </p:cNvPr>
          <p:cNvSpPr/>
          <p:nvPr/>
        </p:nvSpPr>
        <p:spPr>
          <a:xfrm>
            <a:off x="5951863" y="2979475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7" name="Ovaal 66">
            <a:extLst>
              <a:ext uri="{FF2B5EF4-FFF2-40B4-BE49-F238E27FC236}">
                <a16:creationId xmlns:a16="http://schemas.microsoft.com/office/drawing/2014/main" id="{C22E17D1-DD13-DD45-B4D3-E8978AD5F93F}"/>
              </a:ext>
            </a:extLst>
          </p:cNvPr>
          <p:cNvSpPr/>
          <p:nvPr/>
        </p:nvSpPr>
        <p:spPr>
          <a:xfrm>
            <a:off x="5951863" y="2377591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8" name="Ovaal 67">
            <a:extLst>
              <a:ext uri="{FF2B5EF4-FFF2-40B4-BE49-F238E27FC236}">
                <a16:creationId xmlns:a16="http://schemas.microsoft.com/office/drawing/2014/main" id="{27BC7AE4-EA1B-D64B-8E91-95122242786B}"/>
              </a:ext>
            </a:extLst>
          </p:cNvPr>
          <p:cNvSpPr/>
          <p:nvPr/>
        </p:nvSpPr>
        <p:spPr>
          <a:xfrm>
            <a:off x="6252805" y="2678533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69" name="Rechte verbindingslijn 68">
            <a:extLst>
              <a:ext uri="{FF2B5EF4-FFF2-40B4-BE49-F238E27FC236}">
                <a16:creationId xmlns:a16="http://schemas.microsoft.com/office/drawing/2014/main" id="{CDC312C7-5C4F-BB47-8E6F-C1A8F090C4CC}"/>
              </a:ext>
            </a:extLst>
          </p:cNvPr>
          <p:cNvCxnSpPr>
            <a:stCxn id="68" idx="1"/>
            <a:endCxn id="67" idx="5"/>
          </p:cNvCxnSpPr>
          <p:nvPr/>
        </p:nvCxnSpPr>
        <p:spPr>
          <a:xfrm flipH="1" flipV="1">
            <a:off x="6208733" y="2634461"/>
            <a:ext cx="88144" cy="881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69">
            <a:extLst>
              <a:ext uri="{FF2B5EF4-FFF2-40B4-BE49-F238E27FC236}">
                <a16:creationId xmlns:a16="http://schemas.microsoft.com/office/drawing/2014/main" id="{1E48AD46-8B3F-2441-9544-694A75E2E5A7}"/>
              </a:ext>
            </a:extLst>
          </p:cNvPr>
          <p:cNvCxnSpPr>
            <a:stCxn id="36" idx="7"/>
            <a:endCxn id="67" idx="3"/>
          </p:cNvCxnSpPr>
          <p:nvPr/>
        </p:nvCxnSpPr>
        <p:spPr>
          <a:xfrm flipV="1">
            <a:off x="5907791" y="2634461"/>
            <a:ext cx="88144" cy="881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70">
            <a:extLst>
              <a:ext uri="{FF2B5EF4-FFF2-40B4-BE49-F238E27FC236}">
                <a16:creationId xmlns:a16="http://schemas.microsoft.com/office/drawing/2014/main" id="{4F3020CD-38E4-224C-B135-9E5838FA4EC9}"/>
              </a:ext>
            </a:extLst>
          </p:cNvPr>
          <p:cNvCxnSpPr>
            <a:stCxn id="36" idx="5"/>
            <a:endCxn id="37" idx="1"/>
          </p:cNvCxnSpPr>
          <p:nvPr/>
        </p:nvCxnSpPr>
        <p:spPr>
          <a:xfrm>
            <a:off x="5907791" y="2935403"/>
            <a:ext cx="88144" cy="881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71">
            <a:extLst>
              <a:ext uri="{FF2B5EF4-FFF2-40B4-BE49-F238E27FC236}">
                <a16:creationId xmlns:a16="http://schemas.microsoft.com/office/drawing/2014/main" id="{70EDD9A7-CF49-E644-A8F9-007C00C9625B}"/>
              </a:ext>
            </a:extLst>
          </p:cNvPr>
          <p:cNvCxnSpPr>
            <a:stCxn id="37" idx="7"/>
            <a:endCxn id="68" idx="3"/>
          </p:cNvCxnSpPr>
          <p:nvPr/>
        </p:nvCxnSpPr>
        <p:spPr>
          <a:xfrm flipV="1">
            <a:off x="6208733" y="2935403"/>
            <a:ext cx="88144" cy="881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al 72">
            <a:extLst>
              <a:ext uri="{FF2B5EF4-FFF2-40B4-BE49-F238E27FC236}">
                <a16:creationId xmlns:a16="http://schemas.microsoft.com/office/drawing/2014/main" id="{244D628D-5CF9-1B4E-9DCA-264B3CC07C5A}"/>
              </a:ext>
            </a:extLst>
          </p:cNvPr>
          <p:cNvSpPr/>
          <p:nvPr/>
        </p:nvSpPr>
        <p:spPr>
          <a:xfrm>
            <a:off x="6553747" y="3581359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4" name="Ovaal 73">
            <a:extLst>
              <a:ext uri="{FF2B5EF4-FFF2-40B4-BE49-F238E27FC236}">
                <a16:creationId xmlns:a16="http://schemas.microsoft.com/office/drawing/2014/main" id="{E14F7FDC-B3E9-9D44-B411-326CE0511B8E}"/>
              </a:ext>
            </a:extLst>
          </p:cNvPr>
          <p:cNvSpPr/>
          <p:nvPr/>
        </p:nvSpPr>
        <p:spPr>
          <a:xfrm>
            <a:off x="6854689" y="3882301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5" name="Ovaal 74">
            <a:extLst>
              <a:ext uri="{FF2B5EF4-FFF2-40B4-BE49-F238E27FC236}">
                <a16:creationId xmlns:a16="http://schemas.microsoft.com/office/drawing/2014/main" id="{63840755-43D2-8444-955A-DF5F2DAEFEFE}"/>
              </a:ext>
            </a:extLst>
          </p:cNvPr>
          <p:cNvSpPr/>
          <p:nvPr/>
        </p:nvSpPr>
        <p:spPr>
          <a:xfrm>
            <a:off x="6854689" y="3280417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6" name="Ovaal 75">
            <a:extLst>
              <a:ext uri="{FF2B5EF4-FFF2-40B4-BE49-F238E27FC236}">
                <a16:creationId xmlns:a16="http://schemas.microsoft.com/office/drawing/2014/main" id="{3790E9AD-BFD9-5240-AFDE-74C814BB4EC2}"/>
              </a:ext>
            </a:extLst>
          </p:cNvPr>
          <p:cNvSpPr/>
          <p:nvPr/>
        </p:nvSpPr>
        <p:spPr>
          <a:xfrm>
            <a:off x="7155631" y="3581359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77" name="Rechte verbindingslijn 76">
            <a:extLst>
              <a:ext uri="{FF2B5EF4-FFF2-40B4-BE49-F238E27FC236}">
                <a16:creationId xmlns:a16="http://schemas.microsoft.com/office/drawing/2014/main" id="{5AF22F05-7594-B14C-90B3-69AFD6FB145F}"/>
              </a:ext>
            </a:extLst>
          </p:cNvPr>
          <p:cNvCxnSpPr>
            <a:stCxn id="76" idx="1"/>
            <a:endCxn id="75" idx="5"/>
          </p:cNvCxnSpPr>
          <p:nvPr/>
        </p:nvCxnSpPr>
        <p:spPr>
          <a:xfrm flipH="1" flipV="1">
            <a:off x="7111559" y="3537287"/>
            <a:ext cx="88144" cy="881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chte verbindingslijn 77">
            <a:extLst>
              <a:ext uri="{FF2B5EF4-FFF2-40B4-BE49-F238E27FC236}">
                <a16:creationId xmlns:a16="http://schemas.microsoft.com/office/drawing/2014/main" id="{4BCAF6F1-30A4-0448-91DE-B3E98D410110}"/>
              </a:ext>
            </a:extLst>
          </p:cNvPr>
          <p:cNvCxnSpPr>
            <a:stCxn id="73" idx="7"/>
            <a:endCxn id="75" idx="3"/>
          </p:cNvCxnSpPr>
          <p:nvPr/>
        </p:nvCxnSpPr>
        <p:spPr>
          <a:xfrm flipV="1">
            <a:off x="6810617" y="3537287"/>
            <a:ext cx="88144" cy="881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78">
            <a:extLst>
              <a:ext uri="{FF2B5EF4-FFF2-40B4-BE49-F238E27FC236}">
                <a16:creationId xmlns:a16="http://schemas.microsoft.com/office/drawing/2014/main" id="{31062697-76FF-4248-B99C-D16E8E72A488}"/>
              </a:ext>
            </a:extLst>
          </p:cNvPr>
          <p:cNvCxnSpPr>
            <a:stCxn id="73" idx="5"/>
            <a:endCxn id="74" idx="1"/>
          </p:cNvCxnSpPr>
          <p:nvPr/>
        </p:nvCxnSpPr>
        <p:spPr>
          <a:xfrm>
            <a:off x="6810617" y="3838229"/>
            <a:ext cx="88144" cy="881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chte verbindingslijn 79">
            <a:extLst>
              <a:ext uri="{FF2B5EF4-FFF2-40B4-BE49-F238E27FC236}">
                <a16:creationId xmlns:a16="http://schemas.microsoft.com/office/drawing/2014/main" id="{3E3C704B-E946-974F-A500-0E4CA9F744BA}"/>
              </a:ext>
            </a:extLst>
          </p:cNvPr>
          <p:cNvCxnSpPr>
            <a:stCxn id="74" idx="7"/>
            <a:endCxn id="76" idx="3"/>
          </p:cNvCxnSpPr>
          <p:nvPr/>
        </p:nvCxnSpPr>
        <p:spPr>
          <a:xfrm flipV="1">
            <a:off x="7111559" y="3838229"/>
            <a:ext cx="88144" cy="881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al 80">
            <a:extLst>
              <a:ext uri="{FF2B5EF4-FFF2-40B4-BE49-F238E27FC236}">
                <a16:creationId xmlns:a16="http://schemas.microsoft.com/office/drawing/2014/main" id="{487985C0-3D50-E245-9B87-B456E0F0206B}"/>
              </a:ext>
            </a:extLst>
          </p:cNvPr>
          <p:cNvSpPr/>
          <p:nvPr/>
        </p:nvSpPr>
        <p:spPr>
          <a:xfrm>
            <a:off x="5951863" y="4780712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2" name="Ovaal 81">
            <a:extLst>
              <a:ext uri="{FF2B5EF4-FFF2-40B4-BE49-F238E27FC236}">
                <a16:creationId xmlns:a16="http://schemas.microsoft.com/office/drawing/2014/main" id="{D7CB9B34-D4D4-F442-9082-3E818445B6D1}"/>
              </a:ext>
            </a:extLst>
          </p:cNvPr>
          <p:cNvSpPr/>
          <p:nvPr/>
        </p:nvSpPr>
        <p:spPr>
          <a:xfrm>
            <a:off x="5951863" y="4178828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3" name="Ovaal 82">
            <a:extLst>
              <a:ext uri="{FF2B5EF4-FFF2-40B4-BE49-F238E27FC236}">
                <a16:creationId xmlns:a16="http://schemas.microsoft.com/office/drawing/2014/main" id="{6629F522-EC35-8547-806F-0A7F7BB36A7A}"/>
              </a:ext>
            </a:extLst>
          </p:cNvPr>
          <p:cNvSpPr/>
          <p:nvPr/>
        </p:nvSpPr>
        <p:spPr>
          <a:xfrm>
            <a:off x="6252805" y="447977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84" name="Rechte verbindingslijn 83">
            <a:extLst>
              <a:ext uri="{FF2B5EF4-FFF2-40B4-BE49-F238E27FC236}">
                <a16:creationId xmlns:a16="http://schemas.microsoft.com/office/drawing/2014/main" id="{0E35B9EE-F256-2444-B919-C13A389286EB}"/>
              </a:ext>
            </a:extLst>
          </p:cNvPr>
          <p:cNvCxnSpPr>
            <a:stCxn id="83" idx="1"/>
            <a:endCxn id="82" idx="5"/>
          </p:cNvCxnSpPr>
          <p:nvPr/>
        </p:nvCxnSpPr>
        <p:spPr>
          <a:xfrm flipH="1" flipV="1">
            <a:off x="6208733" y="4435698"/>
            <a:ext cx="88144" cy="881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Rechte verbindingslijn 84">
            <a:extLst>
              <a:ext uri="{FF2B5EF4-FFF2-40B4-BE49-F238E27FC236}">
                <a16:creationId xmlns:a16="http://schemas.microsoft.com/office/drawing/2014/main" id="{BBC9B221-43B7-0148-95D8-FF414C6166FE}"/>
              </a:ext>
            </a:extLst>
          </p:cNvPr>
          <p:cNvCxnSpPr>
            <a:stCxn id="81" idx="7"/>
            <a:endCxn id="83" idx="3"/>
          </p:cNvCxnSpPr>
          <p:nvPr/>
        </p:nvCxnSpPr>
        <p:spPr>
          <a:xfrm flipV="1">
            <a:off x="6208733" y="4736640"/>
            <a:ext cx="88144" cy="881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Rechte verbindingslijn 85">
            <a:extLst>
              <a:ext uri="{FF2B5EF4-FFF2-40B4-BE49-F238E27FC236}">
                <a16:creationId xmlns:a16="http://schemas.microsoft.com/office/drawing/2014/main" id="{F3AB4A15-2BBB-5F44-A305-8295A9A601EE}"/>
              </a:ext>
            </a:extLst>
          </p:cNvPr>
          <p:cNvCxnSpPr>
            <a:stCxn id="82" idx="4"/>
            <a:endCxn id="81" idx="0"/>
          </p:cNvCxnSpPr>
          <p:nvPr/>
        </p:nvCxnSpPr>
        <p:spPr>
          <a:xfrm>
            <a:off x="6102334" y="4479770"/>
            <a:ext cx="0" cy="30094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al 86">
            <a:extLst>
              <a:ext uri="{FF2B5EF4-FFF2-40B4-BE49-F238E27FC236}">
                <a16:creationId xmlns:a16="http://schemas.microsoft.com/office/drawing/2014/main" id="{7A20A367-381D-1B49-B249-DAC2D9996AA2}"/>
              </a:ext>
            </a:extLst>
          </p:cNvPr>
          <p:cNvSpPr/>
          <p:nvPr/>
        </p:nvSpPr>
        <p:spPr>
          <a:xfrm>
            <a:off x="7049232" y="2528062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8" name="Ovaal 87">
            <a:extLst>
              <a:ext uri="{FF2B5EF4-FFF2-40B4-BE49-F238E27FC236}">
                <a16:creationId xmlns:a16="http://schemas.microsoft.com/office/drawing/2014/main" id="{E516860E-D0FE-3D4F-AA29-2F09727AC0D3}"/>
              </a:ext>
            </a:extLst>
          </p:cNvPr>
          <p:cNvSpPr/>
          <p:nvPr/>
        </p:nvSpPr>
        <p:spPr>
          <a:xfrm>
            <a:off x="7618619" y="199672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9" name="Ovaal 88">
            <a:extLst>
              <a:ext uri="{FF2B5EF4-FFF2-40B4-BE49-F238E27FC236}">
                <a16:creationId xmlns:a16="http://schemas.microsoft.com/office/drawing/2014/main" id="{B38A0021-CB60-4B4C-812E-97B444ACAD81}"/>
              </a:ext>
            </a:extLst>
          </p:cNvPr>
          <p:cNvSpPr/>
          <p:nvPr/>
        </p:nvSpPr>
        <p:spPr>
          <a:xfrm>
            <a:off x="5347062" y="3581359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90" name="Rechte verbindingslijn 89">
            <a:extLst>
              <a:ext uri="{FF2B5EF4-FFF2-40B4-BE49-F238E27FC236}">
                <a16:creationId xmlns:a16="http://schemas.microsoft.com/office/drawing/2014/main" id="{34AA6A31-0498-E343-9CE6-28B175A7DA23}"/>
              </a:ext>
            </a:extLst>
          </p:cNvPr>
          <p:cNvCxnSpPr>
            <a:stCxn id="75" idx="4"/>
            <a:endCxn id="74" idx="0"/>
          </p:cNvCxnSpPr>
          <p:nvPr/>
        </p:nvCxnSpPr>
        <p:spPr>
          <a:xfrm>
            <a:off x="7005160" y="3581359"/>
            <a:ext cx="0" cy="30094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chte verbindingslijn 90">
            <a:extLst>
              <a:ext uri="{FF2B5EF4-FFF2-40B4-BE49-F238E27FC236}">
                <a16:creationId xmlns:a16="http://schemas.microsoft.com/office/drawing/2014/main" id="{F1FDAAB8-F2A6-B94D-AB8C-27FBDB1613B6}"/>
              </a:ext>
            </a:extLst>
          </p:cNvPr>
          <p:cNvCxnSpPr>
            <a:cxnSpLocks/>
            <a:stCxn id="73" idx="6"/>
            <a:endCxn id="76" idx="2"/>
          </p:cNvCxnSpPr>
          <p:nvPr/>
        </p:nvCxnSpPr>
        <p:spPr>
          <a:xfrm>
            <a:off x="6854689" y="3731830"/>
            <a:ext cx="30094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Rechte verbindingslijn 91">
            <a:extLst>
              <a:ext uri="{FF2B5EF4-FFF2-40B4-BE49-F238E27FC236}">
                <a16:creationId xmlns:a16="http://schemas.microsoft.com/office/drawing/2014/main" id="{4A18E70A-08FE-3143-91AA-56C63A1214F6}"/>
              </a:ext>
            </a:extLst>
          </p:cNvPr>
          <p:cNvCxnSpPr>
            <a:stCxn id="67" idx="4"/>
            <a:endCxn id="37" idx="0"/>
          </p:cNvCxnSpPr>
          <p:nvPr/>
        </p:nvCxnSpPr>
        <p:spPr>
          <a:xfrm>
            <a:off x="6102334" y="2678533"/>
            <a:ext cx="0" cy="30094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Rechte verbindingslijn 92">
            <a:extLst>
              <a:ext uri="{FF2B5EF4-FFF2-40B4-BE49-F238E27FC236}">
                <a16:creationId xmlns:a16="http://schemas.microsoft.com/office/drawing/2014/main" id="{86E75A86-E468-8343-B732-C382D06C7002}"/>
              </a:ext>
            </a:extLst>
          </p:cNvPr>
          <p:cNvCxnSpPr>
            <a:stCxn id="36" idx="6"/>
            <a:endCxn id="68" idx="2"/>
          </p:cNvCxnSpPr>
          <p:nvPr/>
        </p:nvCxnSpPr>
        <p:spPr>
          <a:xfrm>
            <a:off x="5951863" y="2829004"/>
            <a:ext cx="30094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al 93">
            <a:extLst>
              <a:ext uri="{FF2B5EF4-FFF2-40B4-BE49-F238E27FC236}">
                <a16:creationId xmlns:a16="http://schemas.microsoft.com/office/drawing/2014/main" id="{386E3F3E-BAED-924D-947E-E2720F0B2872}"/>
              </a:ext>
            </a:extLst>
          </p:cNvPr>
          <p:cNvSpPr/>
          <p:nvPr/>
        </p:nvSpPr>
        <p:spPr>
          <a:xfrm>
            <a:off x="5497533" y="2238565"/>
            <a:ext cx="1206685" cy="1171315"/>
          </a:xfrm>
          <a:prstGeom prst="ellipse">
            <a:avLst/>
          </a:prstGeom>
          <a:noFill/>
          <a:ln w="1905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5" name="Ovaal 94">
            <a:extLst>
              <a:ext uri="{FF2B5EF4-FFF2-40B4-BE49-F238E27FC236}">
                <a16:creationId xmlns:a16="http://schemas.microsoft.com/office/drawing/2014/main" id="{0FCFE94C-773E-6149-98C3-CFF5756FE5BA}"/>
              </a:ext>
            </a:extLst>
          </p:cNvPr>
          <p:cNvSpPr/>
          <p:nvPr/>
        </p:nvSpPr>
        <p:spPr>
          <a:xfrm>
            <a:off x="5573498" y="4063314"/>
            <a:ext cx="1206685" cy="1171315"/>
          </a:xfrm>
          <a:prstGeom prst="ellipse">
            <a:avLst/>
          </a:prstGeom>
          <a:noFill/>
          <a:ln w="1905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6" name="Ovaal 95">
            <a:extLst>
              <a:ext uri="{FF2B5EF4-FFF2-40B4-BE49-F238E27FC236}">
                <a16:creationId xmlns:a16="http://schemas.microsoft.com/office/drawing/2014/main" id="{D6742D7B-FC31-3D4E-A722-06FC5B54310A}"/>
              </a:ext>
            </a:extLst>
          </p:cNvPr>
          <p:cNvSpPr/>
          <p:nvPr/>
        </p:nvSpPr>
        <p:spPr>
          <a:xfrm>
            <a:off x="6401817" y="3141099"/>
            <a:ext cx="1206685" cy="1171315"/>
          </a:xfrm>
          <a:prstGeom prst="ellipse">
            <a:avLst/>
          </a:prstGeom>
          <a:noFill/>
          <a:ln w="1905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7" name="Ovaal 96">
            <a:extLst>
              <a:ext uri="{FF2B5EF4-FFF2-40B4-BE49-F238E27FC236}">
                <a16:creationId xmlns:a16="http://schemas.microsoft.com/office/drawing/2014/main" id="{72634912-1688-5247-9108-532F199D9401}"/>
              </a:ext>
            </a:extLst>
          </p:cNvPr>
          <p:cNvSpPr/>
          <p:nvPr/>
        </p:nvSpPr>
        <p:spPr>
          <a:xfrm>
            <a:off x="7442359" y="1830037"/>
            <a:ext cx="653462" cy="634308"/>
          </a:xfrm>
          <a:prstGeom prst="ellipse">
            <a:avLst/>
          </a:prstGeom>
          <a:noFill/>
          <a:ln w="1905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8" name="Ovaal 97">
            <a:extLst>
              <a:ext uri="{FF2B5EF4-FFF2-40B4-BE49-F238E27FC236}">
                <a16:creationId xmlns:a16="http://schemas.microsoft.com/office/drawing/2014/main" id="{CF22D7B3-5249-D844-89B3-D75E3DAE20CD}"/>
              </a:ext>
            </a:extLst>
          </p:cNvPr>
          <p:cNvSpPr/>
          <p:nvPr/>
        </p:nvSpPr>
        <p:spPr>
          <a:xfrm>
            <a:off x="6872972" y="2356320"/>
            <a:ext cx="653462" cy="634308"/>
          </a:xfrm>
          <a:prstGeom prst="ellipse">
            <a:avLst/>
          </a:prstGeom>
          <a:noFill/>
          <a:ln w="1905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9" name="Ovaal 98">
            <a:extLst>
              <a:ext uri="{FF2B5EF4-FFF2-40B4-BE49-F238E27FC236}">
                <a16:creationId xmlns:a16="http://schemas.microsoft.com/office/drawing/2014/main" id="{9E895751-23EB-F14A-B67E-570F407F92CD}"/>
              </a:ext>
            </a:extLst>
          </p:cNvPr>
          <p:cNvSpPr/>
          <p:nvPr/>
        </p:nvSpPr>
        <p:spPr>
          <a:xfrm>
            <a:off x="5169269" y="3419443"/>
            <a:ext cx="653462" cy="634308"/>
          </a:xfrm>
          <a:prstGeom prst="ellipse">
            <a:avLst/>
          </a:prstGeom>
          <a:noFill/>
          <a:ln w="1905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486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uiExpand="1" build="p"/>
      <p:bldP spid="3" grpId="1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1BCDA2-6503-C54B-8617-F50AE343E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941667"/>
            <a:ext cx="7833904" cy="2386800"/>
          </a:xfrm>
        </p:spPr>
        <p:txBody>
          <a:bodyPr anchor="ctr">
            <a:normAutofit/>
          </a:bodyPr>
          <a:lstStyle/>
          <a:p>
            <a:pPr algn="ctr">
              <a:lnSpc>
                <a:spcPts val="6600"/>
              </a:lnSpc>
            </a:pPr>
            <a:r>
              <a:rPr lang="nl-BE" sz="4400" dirty="0"/>
              <a:t>What are</a:t>
            </a:r>
            <a:br>
              <a:rPr lang="nl-BE" sz="4400" dirty="0"/>
            </a:br>
            <a:r>
              <a:rPr lang="nl-BE" sz="4400" dirty="0"/>
              <a:t>the </a:t>
            </a:r>
            <a:r>
              <a:rPr lang="nl-BE" sz="4400" dirty="0">
                <a:solidFill>
                  <a:schemeClr val="tx1"/>
                </a:solidFill>
              </a:rPr>
              <a:t>research questions</a:t>
            </a:r>
            <a:r>
              <a:rPr lang="nl-BE" sz="4400" dirty="0"/>
              <a:t>?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3E52545-3B67-F24B-9E4C-1ED17463768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nl-NL"/>
              <a:t>Department of computer science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D2847E6-4AF2-E94E-B400-7083262AC52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19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49224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1BCDA2-6503-C54B-8617-F50AE343E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941667"/>
            <a:ext cx="7833904" cy="2386800"/>
          </a:xfrm>
        </p:spPr>
        <p:txBody>
          <a:bodyPr anchor="ctr">
            <a:normAutofit/>
          </a:bodyPr>
          <a:lstStyle/>
          <a:p>
            <a:pPr algn="ctr">
              <a:lnSpc>
                <a:spcPts val="6600"/>
              </a:lnSpc>
            </a:pPr>
            <a:r>
              <a:rPr lang="nl-BE" sz="4400" dirty="0"/>
              <a:t>What is the </a:t>
            </a:r>
            <a:r>
              <a:rPr lang="nl-BE" sz="4400" dirty="0">
                <a:solidFill>
                  <a:schemeClr val="tx1"/>
                </a:solidFill>
              </a:rPr>
              <a:t>subject</a:t>
            </a:r>
            <a:r>
              <a:rPr lang="nl-BE" sz="4400" dirty="0"/>
              <a:t>?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3E52545-3B67-F24B-9E4C-1ED17463768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nl-NL"/>
              <a:t>Department of computer science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D2847E6-4AF2-E94E-B400-7083262AC52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57923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F7964649-877A-9945-A90A-BCD120295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Department of computer science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2747691-B1C7-3F45-BE53-92D06F7A6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20</a:t>
            </a:fld>
            <a:endParaRPr lang="nl-NL" dirty="0"/>
          </a:p>
        </p:txBody>
      </p:sp>
      <p:sp>
        <p:nvSpPr>
          <p:cNvPr id="10" name="Tijdelijke aanduiding voor inhoud 9">
            <a:extLst>
              <a:ext uri="{FF2B5EF4-FFF2-40B4-BE49-F238E27FC236}">
                <a16:creationId xmlns:a16="http://schemas.microsoft.com/office/drawing/2014/main" id="{A93D6E95-37A9-C847-85C6-661F358DFC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6263" y="216000"/>
            <a:ext cx="7991475" cy="5832375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nl-BE" b="1" dirty="0"/>
              <a:t>Research question 1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nl-BE" dirty="0"/>
              <a:t>What is a good definition for a community such that it’s properties correspond to the intuitive concept of “strongly connected individuals with few outgoing connections”? 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endParaRPr lang="nl-BE" dirty="0"/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endParaRPr lang="nl-BE" dirty="0"/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endParaRPr lang="nl-BE" dirty="0"/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endParaRPr lang="nl-BE" dirty="0"/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1166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F7964649-877A-9945-A90A-BCD120295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Department of computer science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2747691-B1C7-3F45-BE53-92D06F7A6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21</a:t>
            </a:fld>
            <a:endParaRPr lang="nl-NL" dirty="0"/>
          </a:p>
        </p:txBody>
      </p:sp>
      <p:sp>
        <p:nvSpPr>
          <p:cNvPr id="10" name="Tijdelijke aanduiding voor inhoud 9">
            <a:extLst>
              <a:ext uri="{FF2B5EF4-FFF2-40B4-BE49-F238E27FC236}">
                <a16:creationId xmlns:a16="http://schemas.microsoft.com/office/drawing/2014/main" id="{A93D6E95-37A9-C847-85C6-661F358DFC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6263" y="216000"/>
            <a:ext cx="7991475" cy="5832375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nl-BE" b="1" dirty="0"/>
              <a:t>Research question 1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What is a </a:t>
            </a:r>
            <a:r>
              <a:rPr lang="nl-BE" dirty="0"/>
              <a:t>good </a:t>
            </a:r>
            <a:r>
              <a:rPr lang="nl-BE" u="sng" dirty="0"/>
              <a:t>definition</a:t>
            </a:r>
            <a:r>
              <a:rPr lang="nl-BE" dirty="0"/>
              <a:t> for a community </a:t>
            </a: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such that it’s </a:t>
            </a:r>
            <a:r>
              <a:rPr lang="nl-BE" dirty="0"/>
              <a:t>properties </a:t>
            </a: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correspond to the intuitive concept of </a:t>
            </a:r>
            <a:r>
              <a:rPr lang="nl-BE" dirty="0"/>
              <a:t>“strongly connected individuals with few outgoing connections”</a:t>
            </a: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endParaRPr lang="nl-BE" dirty="0"/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endParaRPr lang="nl-BE" dirty="0"/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endParaRPr lang="nl-BE" dirty="0"/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endParaRPr lang="nl-BE" dirty="0"/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59706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F7964649-877A-9945-A90A-BCD120295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Department of computer science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2747691-B1C7-3F45-BE53-92D06F7A6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22</a:t>
            </a:fld>
            <a:endParaRPr lang="nl-NL" dirty="0"/>
          </a:p>
        </p:txBody>
      </p:sp>
      <p:sp>
        <p:nvSpPr>
          <p:cNvPr id="10" name="Tijdelijke aanduiding voor inhoud 9">
            <a:extLst>
              <a:ext uri="{FF2B5EF4-FFF2-40B4-BE49-F238E27FC236}">
                <a16:creationId xmlns:a16="http://schemas.microsoft.com/office/drawing/2014/main" id="{A93D6E95-37A9-C847-85C6-661F358DFC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6263" y="216000"/>
            <a:ext cx="7991475" cy="5832375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nl-BE" b="1" dirty="0"/>
              <a:t>Research question 1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What is a </a:t>
            </a:r>
            <a:r>
              <a:rPr lang="nl-BE" dirty="0"/>
              <a:t>good </a:t>
            </a:r>
            <a:r>
              <a:rPr lang="nl-BE" u="sng" dirty="0"/>
              <a:t>definition</a:t>
            </a:r>
            <a:r>
              <a:rPr lang="nl-BE" dirty="0"/>
              <a:t> for a community </a:t>
            </a: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such that it’s </a:t>
            </a:r>
            <a:r>
              <a:rPr lang="nl-BE" dirty="0"/>
              <a:t>properties </a:t>
            </a: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correspond to the intuitive concept of </a:t>
            </a:r>
            <a:r>
              <a:rPr lang="nl-BE" dirty="0"/>
              <a:t>“strongly connected individuals with few outgoing connections”</a:t>
            </a: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endParaRPr lang="nl-BE" dirty="0"/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endParaRPr lang="nl-BE" dirty="0"/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nl-BE" b="1" dirty="0"/>
              <a:t>Research question 2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nl-BE" dirty="0"/>
              <a:t>How does an algorithm for finding this definition scale with respect to the data size?</a:t>
            </a:r>
          </a:p>
        </p:txBody>
      </p:sp>
    </p:spTree>
    <p:extLst>
      <p:ext uri="{BB962C8B-B14F-4D97-AF65-F5344CB8AC3E}">
        <p14:creationId xmlns:p14="http://schemas.microsoft.com/office/powerpoint/2010/main" val="2351595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F7964649-877A-9945-A90A-BCD120295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Department of computer science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2747691-B1C7-3F45-BE53-92D06F7A6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23</a:t>
            </a:fld>
            <a:endParaRPr lang="nl-NL" dirty="0"/>
          </a:p>
        </p:txBody>
      </p:sp>
      <p:sp>
        <p:nvSpPr>
          <p:cNvPr id="10" name="Tijdelijke aanduiding voor inhoud 9">
            <a:extLst>
              <a:ext uri="{FF2B5EF4-FFF2-40B4-BE49-F238E27FC236}">
                <a16:creationId xmlns:a16="http://schemas.microsoft.com/office/drawing/2014/main" id="{A93D6E95-37A9-C847-85C6-661F358DFC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6263" y="216000"/>
            <a:ext cx="7991475" cy="5832375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nl-BE" b="1" dirty="0"/>
              <a:t>Research question 1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What is a</a:t>
            </a:r>
            <a:r>
              <a:rPr lang="nl-BE" dirty="0"/>
              <a:t> good </a:t>
            </a:r>
            <a:r>
              <a:rPr lang="nl-BE" u="sng" dirty="0"/>
              <a:t>definition</a:t>
            </a:r>
            <a:r>
              <a:rPr lang="nl-BE" dirty="0"/>
              <a:t> for a community </a:t>
            </a: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such that it’s </a:t>
            </a:r>
            <a:r>
              <a:rPr lang="nl-BE" dirty="0"/>
              <a:t>properties </a:t>
            </a: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correspond to the intuitive concept of </a:t>
            </a:r>
            <a:r>
              <a:rPr lang="nl-BE" dirty="0"/>
              <a:t>“strongly connected individuals with few outgoing connections”</a:t>
            </a: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endParaRPr lang="nl-BE" dirty="0"/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endParaRPr lang="nl-BE" dirty="0"/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nl-BE" b="1" dirty="0"/>
              <a:t>Research question 2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None/>
            </a:pP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How does an </a:t>
            </a:r>
            <a:r>
              <a:rPr lang="nl-BE" u="sng" dirty="0"/>
              <a:t>algorithm</a:t>
            </a:r>
            <a:r>
              <a:rPr lang="nl-BE" dirty="0"/>
              <a:t> </a:t>
            </a: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for finding this definition </a:t>
            </a:r>
            <a:r>
              <a:rPr lang="nl-BE" dirty="0"/>
              <a:t>scale with respect to the data size</a:t>
            </a: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96672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1BCDA2-6503-C54B-8617-F50AE343E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941667"/>
            <a:ext cx="7833904" cy="2386800"/>
          </a:xfrm>
        </p:spPr>
        <p:txBody>
          <a:bodyPr anchor="ctr">
            <a:normAutofit/>
          </a:bodyPr>
          <a:lstStyle/>
          <a:p>
            <a:pPr algn="ctr">
              <a:lnSpc>
                <a:spcPts val="6600"/>
              </a:lnSpc>
            </a:pPr>
            <a:r>
              <a:rPr lang="nl-BE" sz="4400" dirty="0">
                <a:solidFill>
                  <a:schemeClr val="accent2"/>
                </a:solidFill>
              </a:rPr>
              <a:t>Research question 1:</a:t>
            </a:r>
            <a:br>
              <a:rPr lang="nl-BE" sz="4400" dirty="0"/>
            </a:br>
            <a:r>
              <a:rPr lang="nl-BE" sz="4400" dirty="0"/>
              <a:t>definition of community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3E52545-3B67-F24B-9E4C-1ED17463768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nl-NL"/>
              <a:t>Department of computer science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D2847E6-4AF2-E94E-B400-7083262AC52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24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257807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7CB0971-5DBD-884D-949B-74EEC2132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Department of computer science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8D2A3EF-2934-1A44-87A7-69A676B40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25</a:t>
            </a:fld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433BD4E-A8C0-B246-8A6F-8A15B10AD29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6000" y="295992"/>
            <a:ext cx="7991475" cy="246093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nl-BE" dirty="0"/>
              <a:t>definition of community</a:t>
            </a:r>
          </a:p>
          <a:p>
            <a:pPr marL="0" indent="0" algn="ctr">
              <a:buNone/>
            </a:pPr>
            <a:r>
              <a:rPr lang="nl-BE" dirty="0"/>
              <a:t>=</a:t>
            </a:r>
          </a:p>
          <a:p>
            <a:pPr marL="0" indent="0" algn="ctr">
              <a:buNone/>
            </a:pPr>
            <a:r>
              <a:rPr lang="nl-BE" b="1" dirty="0"/>
              <a:t>measurement of connectedness</a:t>
            </a:r>
          </a:p>
        </p:txBody>
      </p:sp>
      <p:sp>
        <p:nvSpPr>
          <p:cNvPr id="35" name="Tijdelijke aanduiding voor inhoud 170">
            <a:extLst>
              <a:ext uri="{FF2B5EF4-FFF2-40B4-BE49-F238E27FC236}">
                <a16:creationId xmlns:a16="http://schemas.microsoft.com/office/drawing/2014/main" id="{A83C201E-FA1F-C04B-B500-5FEF7B11EA7A}"/>
              </a:ext>
            </a:extLst>
          </p:cNvPr>
          <p:cNvSpPr txBox="1">
            <a:spLocks/>
          </p:cNvSpPr>
          <p:nvPr/>
        </p:nvSpPr>
        <p:spPr>
          <a:xfrm>
            <a:off x="576000" y="2347062"/>
            <a:ext cx="7991475" cy="3862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BE" sz="3200" dirty="0">
                <a:sym typeface="Wingdings" pitchFamily="2" charset="2"/>
              </a:rPr>
              <a:t>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nl-BE" sz="3200" dirty="0">
                <a:sym typeface="Wingdings" pitchFamily="2" charset="2"/>
              </a:rPr>
              <a:t></a:t>
            </a:r>
            <a:endParaRPr lang="nl-BE" sz="3200" dirty="0"/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6956F3AD-A483-D945-91E7-2AA340F2DC28}"/>
              </a:ext>
            </a:extLst>
          </p:cNvPr>
          <p:cNvGrpSpPr/>
          <p:nvPr/>
        </p:nvGrpSpPr>
        <p:grpSpPr>
          <a:xfrm>
            <a:off x="1223737" y="2687783"/>
            <a:ext cx="2572499" cy="3084934"/>
            <a:chOff x="1223737" y="2687783"/>
            <a:chExt cx="2572499" cy="3084934"/>
          </a:xfrm>
        </p:grpSpPr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D2DF1D95-D034-BE44-9BE7-F582D01E7617}"/>
                </a:ext>
              </a:extLst>
            </p:cNvPr>
            <p:cNvSpPr/>
            <p:nvPr/>
          </p:nvSpPr>
          <p:spPr>
            <a:xfrm>
              <a:off x="1527596" y="3369596"/>
              <a:ext cx="300942" cy="3009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B529738D-9A90-5D4D-9A23-1FBE2FFDAC44}"/>
                </a:ext>
              </a:extLst>
            </p:cNvPr>
            <p:cNvSpPr/>
            <p:nvPr/>
          </p:nvSpPr>
          <p:spPr>
            <a:xfrm>
              <a:off x="1828538" y="3670538"/>
              <a:ext cx="300942" cy="3009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7" name="Ovaal 66">
              <a:extLst>
                <a:ext uri="{FF2B5EF4-FFF2-40B4-BE49-F238E27FC236}">
                  <a16:creationId xmlns:a16="http://schemas.microsoft.com/office/drawing/2014/main" id="{8FAFB83E-60C2-C94B-8D0B-A7D2B95AE7D1}"/>
                </a:ext>
              </a:extLst>
            </p:cNvPr>
            <p:cNvSpPr/>
            <p:nvPr/>
          </p:nvSpPr>
          <p:spPr>
            <a:xfrm>
              <a:off x="1828538" y="3068654"/>
              <a:ext cx="300942" cy="3009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74923277-2534-5442-B82E-57DD356626C1}"/>
                </a:ext>
              </a:extLst>
            </p:cNvPr>
            <p:cNvSpPr/>
            <p:nvPr/>
          </p:nvSpPr>
          <p:spPr>
            <a:xfrm>
              <a:off x="2129480" y="3369596"/>
              <a:ext cx="300942" cy="3009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69" name="Rechte verbindingslijn 68">
              <a:extLst>
                <a:ext uri="{FF2B5EF4-FFF2-40B4-BE49-F238E27FC236}">
                  <a16:creationId xmlns:a16="http://schemas.microsoft.com/office/drawing/2014/main" id="{756DF207-F1B9-C74D-8235-6DA8B4F2715F}"/>
                </a:ext>
              </a:extLst>
            </p:cNvPr>
            <p:cNvCxnSpPr>
              <a:stCxn id="68" idx="1"/>
              <a:endCxn id="67" idx="5"/>
            </p:cNvCxnSpPr>
            <p:nvPr/>
          </p:nvCxnSpPr>
          <p:spPr>
            <a:xfrm flipH="1" flipV="1">
              <a:off x="2085408" y="3325524"/>
              <a:ext cx="88144" cy="881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Rechte verbindingslijn 69">
              <a:extLst>
                <a:ext uri="{FF2B5EF4-FFF2-40B4-BE49-F238E27FC236}">
                  <a16:creationId xmlns:a16="http://schemas.microsoft.com/office/drawing/2014/main" id="{2455275A-2520-0941-BC31-38D41D74DDDE}"/>
                </a:ext>
              </a:extLst>
            </p:cNvPr>
            <p:cNvCxnSpPr>
              <a:stCxn id="65" idx="7"/>
              <a:endCxn id="67" idx="3"/>
            </p:cNvCxnSpPr>
            <p:nvPr/>
          </p:nvCxnSpPr>
          <p:spPr>
            <a:xfrm flipV="1">
              <a:off x="1784466" y="3325524"/>
              <a:ext cx="88144" cy="881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Rechte verbindingslijn 70">
              <a:extLst>
                <a:ext uri="{FF2B5EF4-FFF2-40B4-BE49-F238E27FC236}">
                  <a16:creationId xmlns:a16="http://schemas.microsoft.com/office/drawing/2014/main" id="{C187CDAF-23C3-9449-8530-3287BD9DC2A9}"/>
                </a:ext>
              </a:extLst>
            </p:cNvPr>
            <p:cNvCxnSpPr>
              <a:stCxn id="65" idx="5"/>
              <a:endCxn id="66" idx="1"/>
            </p:cNvCxnSpPr>
            <p:nvPr/>
          </p:nvCxnSpPr>
          <p:spPr>
            <a:xfrm>
              <a:off x="1784466" y="3626466"/>
              <a:ext cx="88144" cy="881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Rechte verbindingslijn 71">
              <a:extLst>
                <a:ext uri="{FF2B5EF4-FFF2-40B4-BE49-F238E27FC236}">
                  <a16:creationId xmlns:a16="http://schemas.microsoft.com/office/drawing/2014/main" id="{3FB8F7FA-93BD-9D4F-AE17-C0C329B0A3DC}"/>
                </a:ext>
              </a:extLst>
            </p:cNvPr>
            <p:cNvCxnSpPr>
              <a:stCxn id="66" idx="7"/>
              <a:endCxn id="68" idx="3"/>
            </p:cNvCxnSpPr>
            <p:nvPr/>
          </p:nvCxnSpPr>
          <p:spPr>
            <a:xfrm flipV="1">
              <a:off x="2085408" y="3626466"/>
              <a:ext cx="88144" cy="881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al 72">
              <a:extLst>
                <a:ext uri="{FF2B5EF4-FFF2-40B4-BE49-F238E27FC236}">
                  <a16:creationId xmlns:a16="http://schemas.microsoft.com/office/drawing/2014/main" id="{73441341-01E0-6245-926C-4F9DAB99D4CA}"/>
                </a:ext>
              </a:extLst>
            </p:cNvPr>
            <p:cNvSpPr/>
            <p:nvPr/>
          </p:nvSpPr>
          <p:spPr>
            <a:xfrm>
              <a:off x="2430422" y="4272422"/>
              <a:ext cx="300942" cy="3009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4" name="Ovaal 73">
              <a:extLst>
                <a:ext uri="{FF2B5EF4-FFF2-40B4-BE49-F238E27FC236}">
                  <a16:creationId xmlns:a16="http://schemas.microsoft.com/office/drawing/2014/main" id="{C356B40D-1EDC-D747-BBC4-F51CA612B654}"/>
                </a:ext>
              </a:extLst>
            </p:cNvPr>
            <p:cNvSpPr/>
            <p:nvPr/>
          </p:nvSpPr>
          <p:spPr>
            <a:xfrm>
              <a:off x="2731364" y="4573364"/>
              <a:ext cx="300942" cy="3009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5" name="Ovaal 74">
              <a:extLst>
                <a:ext uri="{FF2B5EF4-FFF2-40B4-BE49-F238E27FC236}">
                  <a16:creationId xmlns:a16="http://schemas.microsoft.com/office/drawing/2014/main" id="{01C1D10A-C58D-0942-898B-8FB46EBE77DE}"/>
                </a:ext>
              </a:extLst>
            </p:cNvPr>
            <p:cNvSpPr/>
            <p:nvPr/>
          </p:nvSpPr>
          <p:spPr>
            <a:xfrm>
              <a:off x="2731364" y="3971480"/>
              <a:ext cx="300942" cy="3009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40177653-457D-F64A-B4D1-AA09A6A81036}"/>
                </a:ext>
              </a:extLst>
            </p:cNvPr>
            <p:cNvSpPr/>
            <p:nvPr/>
          </p:nvSpPr>
          <p:spPr>
            <a:xfrm>
              <a:off x="3032306" y="4272422"/>
              <a:ext cx="300942" cy="3009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77" name="Rechte verbindingslijn 76">
              <a:extLst>
                <a:ext uri="{FF2B5EF4-FFF2-40B4-BE49-F238E27FC236}">
                  <a16:creationId xmlns:a16="http://schemas.microsoft.com/office/drawing/2014/main" id="{08D81566-1A74-E740-AA94-02BAD6341275}"/>
                </a:ext>
              </a:extLst>
            </p:cNvPr>
            <p:cNvCxnSpPr>
              <a:stCxn id="76" idx="1"/>
              <a:endCxn id="75" idx="5"/>
            </p:cNvCxnSpPr>
            <p:nvPr/>
          </p:nvCxnSpPr>
          <p:spPr>
            <a:xfrm flipH="1" flipV="1">
              <a:off x="2988234" y="4228350"/>
              <a:ext cx="88144" cy="881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Rechte verbindingslijn 77">
              <a:extLst>
                <a:ext uri="{FF2B5EF4-FFF2-40B4-BE49-F238E27FC236}">
                  <a16:creationId xmlns:a16="http://schemas.microsoft.com/office/drawing/2014/main" id="{284DB8D0-6018-0D47-B125-0213BF0AEB73}"/>
                </a:ext>
              </a:extLst>
            </p:cNvPr>
            <p:cNvCxnSpPr>
              <a:stCxn id="73" idx="7"/>
              <a:endCxn id="75" idx="3"/>
            </p:cNvCxnSpPr>
            <p:nvPr/>
          </p:nvCxnSpPr>
          <p:spPr>
            <a:xfrm flipV="1">
              <a:off x="2687292" y="4228350"/>
              <a:ext cx="88144" cy="881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Rechte verbindingslijn 78">
              <a:extLst>
                <a:ext uri="{FF2B5EF4-FFF2-40B4-BE49-F238E27FC236}">
                  <a16:creationId xmlns:a16="http://schemas.microsoft.com/office/drawing/2014/main" id="{10602C01-3F36-554E-BA82-85E670816F61}"/>
                </a:ext>
              </a:extLst>
            </p:cNvPr>
            <p:cNvCxnSpPr>
              <a:stCxn id="73" idx="5"/>
              <a:endCxn id="74" idx="1"/>
            </p:cNvCxnSpPr>
            <p:nvPr/>
          </p:nvCxnSpPr>
          <p:spPr>
            <a:xfrm>
              <a:off x="2687292" y="4529292"/>
              <a:ext cx="88144" cy="881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Rechte verbindingslijn 79">
              <a:extLst>
                <a:ext uri="{FF2B5EF4-FFF2-40B4-BE49-F238E27FC236}">
                  <a16:creationId xmlns:a16="http://schemas.microsoft.com/office/drawing/2014/main" id="{29F07F11-FA75-ED4E-AF15-3403BE50EF10}"/>
                </a:ext>
              </a:extLst>
            </p:cNvPr>
            <p:cNvCxnSpPr>
              <a:stCxn id="74" idx="7"/>
              <a:endCxn id="76" idx="3"/>
            </p:cNvCxnSpPr>
            <p:nvPr/>
          </p:nvCxnSpPr>
          <p:spPr>
            <a:xfrm flipV="1">
              <a:off x="2988234" y="4529292"/>
              <a:ext cx="88144" cy="881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6981343E-5CB1-5948-A0B3-DC58FD3DE6EE}"/>
                </a:ext>
              </a:extLst>
            </p:cNvPr>
            <p:cNvSpPr/>
            <p:nvPr/>
          </p:nvSpPr>
          <p:spPr>
            <a:xfrm>
              <a:off x="1828538" y="5471775"/>
              <a:ext cx="300942" cy="3009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2" name="Ovaal 81">
              <a:extLst>
                <a:ext uri="{FF2B5EF4-FFF2-40B4-BE49-F238E27FC236}">
                  <a16:creationId xmlns:a16="http://schemas.microsoft.com/office/drawing/2014/main" id="{5B75986F-3179-FE40-95E2-8ADEFE075D40}"/>
                </a:ext>
              </a:extLst>
            </p:cNvPr>
            <p:cNvSpPr/>
            <p:nvPr/>
          </p:nvSpPr>
          <p:spPr>
            <a:xfrm>
              <a:off x="1828538" y="4869891"/>
              <a:ext cx="300942" cy="3009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3" name="Ovaal 82">
              <a:extLst>
                <a:ext uri="{FF2B5EF4-FFF2-40B4-BE49-F238E27FC236}">
                  <a16:creationId xmlns:a16="http://schemas.microsoft.com/office/drawing/2014/main" id="{A366E872-3867-214E-9F1D-65750E811F71}"/>
                </a:ext>
              </a:extLst>
            </p:cNvPr>
            <p:cNvSpPr/>
            <p:nvPr/>
          </p:nvSpPr>
          <p:spPr>
            <a:xfrm>
              <a:off x="2129480" y="5170833"/>
              <a:ext cx="300942" cy="3009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84" name="Rechte verbindingslijn 83">
              <a:extLst>
                <a:ext uri="{FF2B5EF4-FFF2-40B4-BE49-F238E27FC236}">
                  <a16:creationId xmlns:a16="http://schemas.microsoft.com/office/drawing/2014/main" id="{7BF4B058-A2D4-0948-9BAA-E422B58D6D18}"/>
                </a:ext>
              </a:extLst>
            </p:cNvPr>
            <p:cNvCxnSpPr>
              <a:stCxn id="83" idx="1"/>
              <a:endCxn id="82" idx="5"/>
            </p:cNvCxnSpPr>
            <p:nvPr/>
          </p:nvCxnSpPr>
          <p:spPr>
            <a:xfrm flipH="1" flipV="1">
              <a:off x="2085408" y="5126761"/>
              <a:ext cx="88144" cy="881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Rechte verbindingslijn 84">
              <a:extLst>
                <a:ext uri="{FF2B5EF4-FFF2-40B4-BE49-F238E27FC236}">
                  <a16:creationId xmlns:a16="http://schemas.microsoft.com/office/drawing/2014/main" id="{993420B4-8263-6048-A3A6-029645250E5E}"/>
                </a:ext>
              </a:extLst>
            </p:cNvPr>
            <p:cNvCxnSpPr>
              <a:stCxn id="81" idx="7"/>
              <a:endCxn id="83" idx="3"/>
            </p:cNvCxnSpPr>
            <p:nvPr/>
          </p:nvCxnSpPr>
          <p:spPr>
            <a:xfrm flipV="1">
              <a:off x="2085408" y="5427703"/>
              <a:ext cx="88144" cy="881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Rechte verbindingslijn 85">
              <a:extLst>
                <a:ext uri="{FF2B5EF4-FFF2-40B4-BE49-F238E27FC236}">
                  <a16:creationId xmlns:a16="http://schemas.microsoft.com/office/drawing/2014/main" id="{E616B4D2-3E60-4C45-B10A-3C53CBF02087}"/>
                </a:ext>
              </a:extLst>
            </p:cNvPr>
            <p:cNvCxnSpPr>
              <a:stCxn id="82" idx="4"/>
              <a:endCxn id="81" idx="0"/>
            </p:cNvCxnSpPr>
            <p:nvPr/>
          </p:nvCxnSpPr>
          <p:spPr>
            <a:xfrm>
              <a:off x="1979009" y="5170833"/>
              <a:ext cx="0" cy="30094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al 86">
              <a:extLst>
                <a:ext uri="{FF2B5EF4-FFF2-40B4-BE49-F238E27FC236}">
                  <a16:creationId xmlns:a16="http://schemas.microsoft.com/office/drawing/2014/main" id="{F1E33612-A1E4-A946-A519-1F54A92640F2}"/>
                </a:ext>
              </a:extLst>
            </p:cNvPr>
            <p:cNvSpPr/>
            <p:nvPr/>
          </p:nvSpPr>
          <p:spPr>
            <a:xfrm>
              <a:off x="2925907" y="3219125"/>
              <a:ext cx="300942" cy="3009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8" name="Ovaal 87">
              <a:extLst>
                <a:ext uri="{FF2B5EF4-FFF2-40B4-BE49-F238E27FC236}">
                  <a16:creationId xmlns:a16="http://schemas.microsoft.com/office/drawing/2014/main" id="{298463A3-76A9-E14D-91AD-D8F72D3FFFA3}"/>
                </a:ext>
              </a:extLst>
            </p:cNvPr>
            <p:cNvSpPr/>
            <p:nvPr/>
          </p:nvSpPr>
          <p:spPr>
            <a:xfrm>
              <a:off x="3495294" y="2687783"/>
              <a:ext cx="300942" cy="3009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9" name="Ovaal 88">
              <a:extLst>
                <a:ext uri="{FF2B5EF4-FFF2-40B4-BE49-F238E27FC236}">
                  <a16:creationId xmlns:a16="http://schemas.microsoft.com/office/drawing/2014/main" id="{3BECBA43-D856-4345-98E3-0436BCA58DB8}"/>
                </a:ext>
              </a:extLst>
            </p:cNvPr>
            <p:cNvSpPr/>
            <p:nvPr/>
          </p:nvSpPr>
          <p:spPr>
            <a:xfrm>
              <a:off x="1223737" y="4272422"/>
              <a:ext cx="300942" cy="3009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0" name="Rechte verbindingslijn 89">
              <a:extLst>
                <a:ext uri="{FF2B5EF4-FFF2-40B4-BE49-F238E27FC236}">
                  <a16:creationId xmlns:a16="http://schemas.microsoft.com/office/drawing/2014/main" id="{85D8B462-8214-3249-8EE2-EDF0C089566C}"/>
                </a:ext>
              </a:extLst>
            </p:cNvPr>
            <p:cNvCxnSpPr>
              <a:stCxn id="68" idx="6"/>
              <a:endCxn id="87" idx="2"/>
            </p:cNvCxnSpPr>
            <p:nvPr/>
          </p:nvCxnSpPr>
          <p:spPr>
            <a:xfrm flipV="1">
              <a:off x="2430422" y="3369596"/>
              <a:ext cx="495485" cy="1504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Rechte verbindingslijn 90">
              <a:extLst>
                <a:ext uri="{FF2B5EF4-FFF2-40B4-BE49-F238E27FC236}">
                  <a16:creationId xmlns:a16="http://schemas.microsoft.com/office/drawing/2014/main" id="{74E89B21-C92A-5049-868E-001E2ED19000}"/>
                </a:ext>
              </a:extLst>
            </p:cNvPr>
            <p:cNvCxnSpPr>
              <a:cxnSpLocks/>
              <a:stCxn id="87" idx="7"/>
              <a:endCxn id="88" idx="3"/>
            </p:cNvCxnSpPr>
            <p:nvPr/>
          </p:nvCxnSpPr>
          <p:spPr>
            <a:xfrm flipV="1">
              <a:off x="3182777" y="2944653"/>
              <a:ext cx="356589" cy="31854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Rechte verbindingslijn 91">
              <a:extLst>
                <a:ext uri="{FF2B5EF4-FFF2-40B4-BE49-F238E27FC236}">
                  <a16:creationId xmlns:a16="http://schemas.microsoft.com/office/drawing/2014/main" id="{2ADD60F0-E619-0F4E-B99D-4B6BA66DA216}"/>
                </a:ext>
              </a:extLst>
            </p:cNvPr>
            <p:cNvCxnSpPr>
              <a:stCxn id="66" idx="3"/>
              <a:endCxn id="89" idx="7"/>
            </p:cNvCxnSpPr>
            <p:nvPr/>
          </p:nvCxnSpPr>
          <p:spPr>
            <a:xfrm flipH="1">
              <a:off x="1480607" y="3927408"/>
              <a:ext cx="392003" cy="38908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Rechte verbindingslijn 92">
              <a:extLst>
                <a:ext uri="{FF2B5EF4-FFF2-40B4-BE49-F238E27FC236}">
                  <a16:creationId xmlns:a16="http://schemas.microsoft.com/office/drawing/2014/main" id="{5F9BFD4D-1F3F-B84E-A7DB-482D1EED33E0}"/>
                </a:ext>
              </a:extLst>
            </p:cNvPr>
            <p:cNvCxnSpPr>
              <a:stCxn id="89" idx="5"/>
              <a:endCxn id="82" idx="1"/>
            </p:cNvCxnSpPr>
            <p:nvPr/>
          </p:nvCxnSpPr>
          <p:spPr>
            <a:xfrm>
              <a:off x="1480607" y="4529292"/>
              <a:ext cx="392003" cy="3846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Rechte verbindingslijn 93">
              <a:extLst>
                <a:ext uri="{FF2B5EF4-FFF2-40B4-BE49-F238E27FC236}">
                  <a16:creationId xmlns:a16="http://schemas.microsoft.com/office/drawing/2014/main" id="{74BB8873-82AA-9C42-B4FF-AAA8A697B3C3}"/>
                </a:ext>
              </a:extLst>
            </p:cNvPr>
            <p:cNvCxnSpPr>
              <a:stCxn id="82" idx="6"/>
              <a:endCxn id="74" idx="2"/>
            </p:cNvCxnSpPr>
            <p:nvPr/>
          </p:nvCxnSpPr>
          <p:spPr>
            <a:xfrm flipV="1">
              <a:off x="2129480" y="4723835"/>
              <a:ext cx="601884" cy="29652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Ovaal 94">
            <a:extLst>
              <a:ext uri="{FF2B5EF4-FFF2-40B4-BE49-F238E27FC236}">
                <a16:creationId xmlns:a16="http://schemas.microsoft.com/office/drawing/2014/main" id="{02D57E39-FB42-9C45-B756-0DCE82F1393F}"/>
              </a:ext>
            </a:extLst>
          </p:cNvPr>
          <p:cNvSpPr/>
          <p:nvPr/>
        </p:nvSpPr>
        <p:spPr>
          <a:xfrm rot="18663722">
            <a:off x="1135474" y="4254096"/>
            <a:ext cx="2751376" cy="1245929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5E5E5E"/>
              </a:solidFill>
            </a:endParaRPr>
          </a:p>
        </p:txBody>
      </p:sp>
      <p:sp>
        <p:nvSpPr>
          <p:cNvPr id="101" name="Tekstvak 100">
            <a:extLst>
              <a:ext uri="{FF2B5EF4-FFF2-40B4-BE49-F238E27FC236}">
                <a16:creationId xmlns:a16="http://schemas.microsoft.com/office/drawing/2014/main" id="{A1B105E4-B021-B841-95C0-DAC5DC9DABFA}"/>
              </a:ext>
            </a:extLst>
          </p:cNvPr>
          <p:cNvSpPr txBox="1"/>
          <p:nvPr/>
        </p:nvSpPr>
        <p:spPr>
          <a:xfrm>
            <a:off x="5833626" y="3179815"/>
            <a:ext cx="1126434" cy="218521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l-BE" dirty="0">
                <a:solidFill>
                  <a:srgbClr val="D6D6D6"/>
                </a:solidFill>
              </a:rPr>
              <a:t>7</a:t>
            </a:r>
          </a:p>
          <a:p>
            <a:pPr algn="ctr"/>
            <a:r>
              <a:rPr lang="nl-BE" sz="2800" dirty="0">
                <a:solidFill>
                  <a:srgbClr val="AAAAAA"/>
                </a:solidFill>
              </a:rPr>
              <a:t>6</a:t>
            </a:r>
          </a:p>
          <a:p>
            <a:pPr algn="ctr"/>
            <a:r>
              <a:rPr lang="nl-BE" sz="4400" dirty="0"/>
              <a:t>5</a:t>
            </a:r>
          </a:p>
          <a:p>
            <a:pPr algn="ctr"/>
            <a:r>
              <a:rPr lang="nl-BE" sz="2800" dirty="0">
                <a:solidFill>
                  <a:srgbClr val="AAAAAA"/>
                </a:solidFill>
              </a:rPr>
              <a:t>4</a:t>
            </a:r>
          </a:p>
          <a:p>
            <a:pPr algn="ctr"/>
            <a:r>
              <a:rPr lang="nl-BE" dirty="0">
                <a:solidFill>
                  <a:srgbClr val="D6D6D6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2046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5" grpId="0" uiExpand="1" build="p"/>
      <p:bldP spid="95" grpId="0" animBg="1"/>
      <p:bldP spid="10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7CB0971-5DBD-884D-949B-74EEC2132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Department of computer science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8D2A3EF-2934-1A44-87A7-69A676B40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26</a:t>
            </a:fld>
            <a:endParaRPr lang="nl-NL" dirty="0"/>
          </a:p>
        </p:txBody>
      </p:sp>
      <p:sp>
        <p:nvSpPr>
          <p:cNvPr id="83" name="Titel 82">
            <a:extLst>
              <a:ext uri="{FF2B5EF4-FFF2-40B4-BE49-F238E27FC236}">
                <a16:creationId xmlns:a16="http://schemas.microsoft.com/office/drawing/2014/main" id="{0DC5B524-6CC3-884F-BE19-D3295BBFB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perfect community: clique</a:t>
            </a:r>
          </a:p>
        </p:txBody>
      </p:sp>
      <p:sp>
        <p:nvSpPr>
          <p:cNvPr id="5" name="Regelmatige vijfhoek 4">
            <a:extLst>
              <a:ext uri="{FF2B5EF4-FFF2-40B4-BE49-F238E27FC236}">
                <a16:creationId xmlns:a16="http://schemas.microsoft.com/office/drawing/2014/main" id="{3965DBC0-C3A4-EA4E-AB59-9A420AA21999}"/>
              </a:ext>
            </a:extLst>
          </p:cNvPr>
          <p:cNvSpPr>
            <a:spLocks noChangeAspect="1"/>
          </p:cNvSpPr>
          <p:nvPr/>
        </p:nvSpPr>
        <p:spPr>
          <a:xfrm>
            <a:off x="4005000" y="4024868"/>
            <a:ext cx="1134000" cy="1080000"/>
          </a:xfrm>
          <a:prstGeom prst="pentagon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473E20E2-87B1-6C41-9181-1EE6C66DAEB9}"/>
              </a:ext>
            </a:extLst>
          </p:cNvPr>
          <p:cNvSpPr>
            <a:spLocks noChangeAspect="1"/>
          </p:cNvSpPr>
          <p:nvPr/>
        </p:nvSpPr>
        <p:spPr>
          <a:xfrm>
            <a:off x="1224000" y="4024868"/>
            <a:ext cx="1080000" cy="108000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Zeshoek 6">
            <a:extLst>
              <a:ext uri="{FF2B5EF4-FFF2-40B4-BE49-F238E27FC236}">
                <a16:creationId xmlns:a16="http://schemas.microsoft.com/office/drawing/2014/main" id="{E54D908B-581E-9E40-A708-A3979B80648E}"/>
              </a:ext>
            </a:extLst>
          </p:cNvPr>
          <p:cNvSpPr>
            <a:spLocks noChangeAspect="1"/>
          </p:cNvSpPr>
          <p:nvPr/>
        </p:nvSpPr>
        <p:spPr>
          <a:xfrm>
            <a:off x="6840000" y="4024868"/>
            <a:ext cx="1252800" cy="1080000"/>
          </a:xfrm>
          <a:prstGeom prst="hexagon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D254C444-DF24-294A-9795-E3CA7CA03BE8}"/>
              </a:ext>
            </a:extLst>
          </p:cNvPr>
          <p:cNvSpPr/>
          <p:nvPr/>
        </p:nvSpPr>
        <p:spPr>
          <a:xfrm>
            <a:off x="1073529" y="3874397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1E8BB484-F7DD-004B-8B35-9B51A5CCD26A}"/>
              </a:ext>
            </a:extLst>
          </p:cNvPr>
          <p:cNvSpPr/>
          <p:nvPr/>
        </p:nvSpPr>
        <p:spPr>
          <a:xfrm>
            <a:off x="2140634" y="3874397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7EFA88C0-56DB-214E-9F68-222553DEDFEE}"/>
              </a:ext>
            </a:extLst>
          </p:cNvPr>
          <p:cNvSpPr/>
          <p:nvPr/>
        </p:nvSpPr>
        <p:spPr>
          <a:xfrm>
            <a:off x="2140634" y="4943293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D4747075-A34B-5441-8C13-396E3FB416CF}"/>
              </a:ext>
            </a:extLst>
          </p:cNvPr>
          <p:cNvSpPr/>
          <p:nvPr/>
        </p:nvSpPr>
        <p:spPr>
          <a:xfrm>
            <a:off x="1073529" y="4943293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10C2845F-CC30-184E-98C9-5C784163C62A}"/>
              </a:ext>
            </a:extLst>
          </p:cNvPr>
          <p:cNvSpPr/>
          <p:nvPr/>
        </p:nvSpPr>
        <p:spPr>
          <a:xfrm>
            <a:off x="4421529" y="3874397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10C19763-B753-614C-B5BF-6BFC01C7E202}"/>
              </a:ext>
            </a:extLst>
          </p:cNvPr>
          <p:cNvSpPr/>
          <p:nvPr/>
        </p:nvSpPr>
        <p:spPr>
          <a:xfrm>
            <a:off x="3854529" y="4263926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36B15B6D-5F62-E64F-AF8A-FC6B3D18C945}"/>
              </a:ext>
            </a:extLst>
          </p:cNvPr>
          <p:cNvSpPr/>
          <p:nvPr/>
        </p:nvSpPr>
        <p:spPr>
          <a:xfrm>
            <a:off x="4051799" y="4943293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A7FB7B86-01AC-1849-8B24-4BABE1AAD568}"/>
              </a:ext>
            </a:extLst>
          </p:cNvPr>
          <p:cNvSpPr/>
          <p:nvPr/>
        </p:nvSpPr>
        <p:spPr>
          <a:xfrm>
            <a:off x="4807985" y="4941032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F49D0EB5-52FC-674C-9C9D-DD6A72F4B344}"/>
              </a:ext>
            </a:extLst>
          </p:cNvPr>
          <p:cNvSpPr/>
          <p:nvPr/>
        </p:nvSpPr>
        <p:spPr>
          <a:xfrm>
            <a:off x="4988529" y="4263926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A8A6FDBF-2BCC-1E41-B77C-6FBC7A9018E1}"/>
              </a:ext>
            </a:extLst>
          </p:cNvPr>
          <p:cNvSpPr/>
          <p:nvPr/>
        </p:nvSpPr>
        <p:spPr>
          <a:xfrm>
            <a:off x="6948958" y="3874397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1ABE10F7-5D9C-1745-9877-8A8AC1B5C08D}"/>
              </a:ext>
            </a:extLst>
          </p:cNvPr>
          <p:cNvSpPr/>
          <p:nvPr/>
        </p:nvSpPr>
        <p:spPr>
          <a:xfrm>
            <a:off x="7679676" y="3874397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DBDC6BA6-F0FD-6540-A3E5-E0844A0F6FFF}"/>
              </a:ext>
            </a:extLst>
          </p:cNvPr>
          <p:cNvSpPr/>
          <p:nvPr/>
        </p:nvSpPr>
        <p:spPr>
          <a:xfrm>
            <a:off x="6702424" y="4414397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9476E5AF-7A16-024F-B60E-21722672CE62}"/>
              </a:ext>
            </a:extLst>
          </p:cNvPr>
          <p:cNvSpPr/>
          <p:nvPr/>
        </p:nvSpPr>
        <p:spPr>
          <a:xfrm>
            <a:off x="6948958" y="4936021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3F5A4DA0-82DD-6A4A-B5DA-3A8DD011F5B2}"/>
              </a:ext>
            </a:extLst>
          </p:cNvPr>
          <p:cNvSpPr/>
          <p:nvPr/>
        </p:nvSpPr>
        <p:spPr>
          <a:xfrm>
            <a:off x="7679676" y="4936021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D7F7EE86-20D9-4640-9574-8B604B7FF956}"/>
              </a:ext>
            </a:extLst>
          </p:cNvPr>
          <p:cNvSpPr/>
          <p:nvPr/>
        </p:nvSpPr>
        <p:spPr>
          <a:xfrm>
            <a:off x="7942329" y="4411237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3" name="Driehoek 22">
            <a:extLst>
              <a:ext uri="{FF2B5EF4-FFF2-40B4-BE49-F238E27FC236}">
                <a16:creationId xmlns:a16="http://schemas.microsoft.com/office/drawing/2014/main" id="{8C1395EA-CA9C-9548-A497-EBAA973681D1}"/>
              </a:ext>
            </a:extLst>
          </p:cNvPr>
          <p:cNvSpPr>
            <a:spLocks noChangeAspect="1"/>
          </p:cNvSpPr>
          <p:nvPr/>
        </p:nvSpPr>
        <p:spPr>
          <a:xfrm>
            <a:off x="6839999" y="1968672"/>
            <a:ext cx="1252801" cy="1080000"/>
          </a:xfrm>
          <a:prstGeom prst="triangl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5CA573E7-459F-BD4C-BD01-EA62955A437A}"/>
              </a:ext>
            </a:extLst>
          </p:cNvPr>
          <p:cNvSpPr/>
          <p:nvPr/>
        </p:nvSpPr>
        <p:spPr>
          <a:xfrm>
            <a:off x="7315928" y="1836577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25BD670B-BECC-3F45-81C1-2F931573DCB9}"/>
              </a:ext>
            </a:extLst>
          </p:cNvPr>
          <p:cNvSpPr/>
          <p:nvPr/>
        </p:nvSpPr>
        <p:spPr>
          <a:xfrm>
            <a:off x="6702424" y="2901361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12DFD834-111E-C94E-B8BF-2C951EA0EAC7}"/>
              </a:ext>
            </a:extLst>
          </p:cNvPr>
          <p:cNvSpPr/>
          <p:nvPr/>
        </p:nvSpPr>
        <p:spPr>
          <a:xfrm>
            <a:off x="7942329" y="2901361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7" name="Ovaal 26">
            <a:extLst>
              <a:ext uri="{FF2B5EF4-FFF2-40B4-BE49-F238E27FC236}">
                <a16:creationId xmlns:a16="http://schemas.microsoft.com/office/drawing/2014/main" id="{1089F4DA-7E6A-2A41-B62A-30AB316D26FF}"/>
              </a:ext>
            </a:extLst>
          </p:cNvPr>
          <p:cNvSpPr/>
          <p:nvPr/>
        </p:nvSpPr>
        <p:spPr>
          <a:xfrm>
            <a:off x="4807985" y="2353447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8" name="Ovaal 27">
            <a:extLst>
              <a:ext uri="{FF2B5EF4-FFF2-40B4-BE49-F238E27FC236}">
                <a16:creationId xmlns:a16="http://schemas.microsoft.com/office/drawing/2014/main" id="{770AC8A9-DBB4-BB45-88E6-8A7A61B97ABA}"/>
              </a:ext>
            </a:extLst>
          </p:cNvPr>
          <p:cNvSpPr/>
          <p:nvPr/>
        </p:nvSpPr>
        <p:spPr>
          <a:xfrm>
            <a:off x="4051799" y="2353447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9" name="Ovaal 28">
            <a:extLst>
              <a:ext uri="{FF2B5EF4-FFF2-40B4-BE49-F238E27FC236}">
                <a16:creationId xmlns:a16="http://schemas.microsoft.com/office/drawing/2014/main" id="{EF6ECD2C-A690-D544-9DF0-9BC1506994B3}"/>
              </a:ext>
            </a:extLst>
          </p:cNvPr>
          <p:cNvSpPr/>
          <p:nvPr/>
        </p:nvSpPr>
        <p:spPr>
          <a:xfrm>
            <a:off x="1613529" y="2353447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949D15D4-B726-D544-9600-933610399918}"/>
              </a:ext>
            </a:extLst>
          </p:cNvPr>
          <p:cNvCxnSpPr>
            <a:stCxn id="28" idx="6"/>
            <a:endCxn id="27" idx="2"/>
          </p:cNvCxnSpPr>
          <p:nvPr/>
        </p:nvCxnSpPr>
        <p:spPr>
          <a:xfrm>
            <a:off x="4352741" y="2503918"/>
            <a:ext cx="45524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E445128B-E658-6D42-A5AF-B6431B5CD33A}"/>
              </a:ext>
            </a:extLst>
          </p:cNvPr>
          <p:cNvCxnSpPr>
            <a:stCxn id="8" idx="5"/>
            <a:endCxn id="10" idx="1"/>
          </p:cNvCxnSpPr>
          <p:nvPr/>
        </p:nvCxnSpPr>
        <p:spPr>
          <a:xfrm>
            <a:off x="1330399" y="4131267"/>
            <a:ext cx="854307" cy="8560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9E943538-E9E3-F74C-8317-9775491699BC}"/>
              </a:ext>
            </a:extLst>
          </p:cNvPr>
          <p:cNvCxnSpPr>
            <a:stCxn id="11" idx="7"/>
            <a:endCxn id="9" idx="3"/>
          </p:cNvCxnSpPr>
          <p:nvPr/>
        </p:nvCxnSpPr>
        <p:spPr>
          <a:xfrm flipV="1">
            <a:off x="1330399" y="4131267"/>
            <a:ext cx="854307" cy="8560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>
            <a:extLst>
              <a:ext uri="{FF2B5EF4-FFF2-40B4-BE49-F238E27FC236}">
                <a16:creationId xmlns:a16="http://schemas.microsoft.com/office/drawing/2014/main" id="{0E8E04DE-C92F-D441-8F22-825DFF374859}"/>
              </a:ext>
            </a:extLst>
          </p:cNvPr>
          <p:cNvCxnSpPr>
            <a:stCxn id="12" idx="4"/>
            <a:endCxn id="14" idx="7"/>
          </p:cNvCxnSpPr>
          <p:nvPr/>
        </p:nvCxnSpPr>
        <p:spPr>
          <a:xfrm flipH="1">
            <a:off x="4308669" y="4175339"/>
            <a:ext cx="263331" cy="8120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54">
            <a:extLst>
              <a:ext uri="{FF2B5EF4-FFF2-40B4-BE49-F238E27FC236}">
                <a16:creationId xmlns:a16="http://schemas.microsoft.com/office/drawing/2014/main" id="{4E72B5BD-F5A8-0B45-9B7E-E335CB7A4214}"/>
              </a:ext>
            </a:extLst>
          </p:cNvPr>
          <p:cNvCxnSpPr>
            <a:stCxn id="12" idx="4"/>
            <a:endCxn id="15" idx="1"/>
          </p:cNvCxnSpPr>
          <p:nvPr/>
        </p:nvCxnSpPr>
        <p:spPr>
          <a:xfrm>
            <a:off x="4572000" y="4175339"/>
            <a:ext cx="280057" cy="80976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56">
            <a:extLst>
              <a:ext uri="{FF2B5EF4-FFF2-40B4-BE49-F238E27FC236}">
                <a16:creationId xmlns:a16="http://schemas.microsoft.com/office/drawing/2014/main" id="{ED804A20-AAF3-164F-AFB6-1ED019455FC9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>
            <a:off x="4155471" y="4414397"/>
            <a:ext cx="83305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58">
            <a:extLst>
              <a:ext uri="{FF2B5EF4-FFF2-40B4-BE49-F238E27FC236}">
                <a16:creationId xmlns:a16="http://schemas.microsoft.com/office/drawing/2014/main" id="{2090F081-0CED-784F-A033-7F085E2C95C8}"/>
              </a:ext>
            </a:extLst>
          </p:cNvPr>
          <p:cNvCxnSpPr>
            <a:stCxn id="13" idx="5"/>
            <a:endCxn id="15" idx="1"/>
          </p:cNvCxnSpPr>
          <p:nvPr/>
        </p:nvCxnSpPr>
        <p:spPr>
          <a:xfrm>
            <a:off x="4111399" y="4520796"/>
            <a:ext cx="740658" cy="46430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62">
            <a:extLst>
              <a:ext uri="{FF2B5EF4-FFF2-40B4-BE49-F238E27FC236}">
                <a16:creationId xmlns:a16="http://schemas.microsoft.com/office/drawing/2014/main" id="{5892A929-4986-5E41-B00E-9D642A675797}"/>
              </a:ext>
            </a:extLst>
          </p:cNvPr>
          <p:cNvCxnSpPr>
            <a:stCxn id="16" idx="3"/>
            <a:endCxn id="14" idx="7"/>
          </p:cNvCxnSpPr>
          <p:nvPr/>
        </p:nvCxnSpPr>
        <p:spPr>
          <a:xfrm flipH="1">
            <a:off x="4308669" y="4520796"/>
            <a:ext cx="723932" cy="46656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64">
            <a:extLst>
              <a:ext uri="{FF2B5EF4-FFF2-40B4-BE49-F238E27FC236}">
                <a16:creationId xmlns:a16="http://schemas.microsoft.com/office/drawing/2014/main" id="{FF1826FB-FE91-474D-AF4A-4AA6D9AF9444}"/>
              </a:ext>
            </a:extLst>
          </p:cNvPr>
          <p:cNvCxnSpPr>
            <a:stCxn id="17" idx="5"/>
            <a:endCxn id="22" idx="2"/>
          </p:cNvCxnSpPr>
          <p:nvPr/>
        </p:nvCxnSpPr>
        <p:spPr>
          <a:xfrm>
            <a:off x="7205828" y="4131267"/>
            <a:ext cx="736501" cy="43044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Rechte verbindingslijn 66">
            <a:extLst>
              <a:ext uri="{FF2B5EF4-FFF2-40B4-BE49-F238E27FC236}">
                <a16:creationId xmlns:a16="http://schemas.microsoft.com/office/drawing/2014/main" id="{D437C8C9-2ED3-8346-9AF6-B12E01CA16A2}"/>
              </a:ext>
            </a:extLst>
          </p:cNvPr>
          <p:cNvCxnSpPr>
            <a:cxnSpLocks/>
            <a:stCxn id="22" idx="2"/>
            <a:endCxn id="20" idx="7"/>
          </p:cNvCxnSpPr>
          <p:nvPr/>
        </p:nvCxnSpPr>
        <p:spPr>
          <a:xfrm flipH="1">
            <a:off x="7205828" y="4561708"/>
            <a:ext cx="736501" cy="4183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68">
            <a:extLst>
              <a:ext uri="{FF2B5EF4-FFF2-40B4-BE49-F238E27FC236}">
                <a16:creationId xmlns:a16="http://schemas.microsoft.com/office/drawing/2014/main" id="{F97D4BD0-D3FF-E34D-81FC-29E9B4CEBA20}"/>
              </a:ext>
            </a:extLst>
          </p:cNvPr>
          <p:cNvCxnSpPr>
            <a:stCxn id="19" idx="6"/>
            <a:endCxn id="21" idx="1"/>
          </p:cNvCxnSpPr>
          <p:nvPr/>
        </p:nvCxnSpPr>
        <p:spPr>
          <a:xfrm>
            <a:off x="7003366" y="4564868"/>
            <a:ext cx="720382" cy="4152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70">
            <a:extLst>
              <a:ext uri="{FF2B5EF4-FFF2-40B4-BE49-F238E27FC236}">
                <a16:creationId xmlns:a16="http://schemas.microsoft.com/office/drawing/2014/main" id="{FD494AE0-B6C3-4F46-B1B8-BF279BE640B7}"/>
              </a:ext>
            </a:extLst>
          </p:cNvPr>
          <p:cNvCxnSpPr>
            <a:stCxn id="19" idx="6"/>
            <a:endCxn id="18" idx="3"/>
          </p:cNvCxnSpPr>
          <p:nvPr/>
        </p:nvCxnSpPr>
        <p:spPr>
          <a:xfrm flipV="1">
            <a:off x="7003366" y="4131267"/>
            <a:ext cx="720382" cy="43360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73">
            <a:extLst>
              <a:ext uri="{FF2B5EF4-FFF2-40B4-BE49-F238E27FC236}">
                <a16:creationId xmlns:a16="http://schemas.microsoft.com/office/drawing/2014/main" id="{7C333FED-A39C-5943-9B05-8AF96FD9107B}"/>
              </a:ext>
            </a:extLst>
          </p:cNvPr>
          <p:cNvCxnSpPr>
            <a:stCxn id="20" idx="7"/>
            <a:endCxn id="17" idx="5"/>
          </p:cNvCxnSpPr>
          <p:nvPr/>
        </p:nvCxnSpPr>
        <p:spPr>
          <a:xfrm flipV="1">
            <a:off x="7205828" y="4131267"/>
            <a:ext cx="0" cy="8488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chte verbindingslijn 75">
            <a:extLst>
              <a:ext uri="{FF2B5EF4-FFF2-40B4-BE49-F238E27FC236}">
                <a16:creationId xmlns:a16="http://schemas.microsoft.com/office/drawing/2014/main" id="{BAE7C39C-3A6A-DF45-85F6-B14DB824A521}"/>
              </a:ext>
            </a:extLst>
          </p:cNvPr>
          <p:cNvCxnSpPr>
            <a:stCxn id="21" idx="1"/>
            <a:endCxn id="18" idx="3"/>
          </p:cNvCxnSpPr>
          <p:nvPr/>
        </p:nvCxnSpPr>
        <p:spPr>
          <a:xfrm flipV="1">
            <a:off x="7723748" y="4131267"/>
            <a:ext cx="0" cy="8488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chte verbindingslijn 77">
            <a:extLst>
              <a:ext uri="{FF2B5EF4-FFF2-40B4-BE49-F238E27FC236}">
                <a16:creationId xmlns:a16="http://schemas.microsoft.com/office/drawing/2014/main" id="{83B29CD6-BBED-F54C-A5BE-7CC13D263C48}"/>
              </a:ext>
            </a:extLst>
          </p:cNvPr>
          <p:cNvCxnSpPr>
            <a:stCxn id="17" idx="5"/>
            <a:endCxn id="21" idx="1"/>
          </p:cNvCxnSpPr>
          <p:nvPr/>
        </p:nvCxnSpPr>
        <p:spPr>
          <a:xfrm>
            <a:off x="7205828" y="4131267"/>
            <a:ext cx="517920" cy="8488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chte verbindingslijn 79">
            <a:extLst>
              <a:ext uri="{FF2B5EF4-FFF2-40B4-BE49-F238E27FC236}">
                <a16:creationId xmlns:a16="http://schemas.microsoft.com/office/drawing/2014/main" id="{58F0E30E-FC35-1C4B-968D-DA5EBB874EE9}"/>
              </a:ext>
            </a:extLst>
          </p:cNvPr>
          <p:cNvCxnSpPr>
            <a:stCxn id="19" idx="6"/>
            <a:endCxn id="22" idx="2"/>
          </p:cNvCxnSpPr>
          <p:nvPr/>
        </p:nvCxnSpPr>
        <p:spPr>
          <a:xfrm flipV="1">
            <a:off x="7003366" y="4561708"/>
            <a:ext cx="938963" cy="31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chte verbindingslijn 81">
            <a:extLst>
              <a:ext uri="{FF2B5EF4-FFF2-40B4-BE49-F238E27FC236}">
                <a16:creationId xmlns:a16="http://schemas.microsoft.com/office/drawing/2014/main" id="{AC3B5D81-E239-604B-854F-77D248E4E67D}"/>
              </a:ext>
            </a:extLst>
          </p:cNvPr>
          <p:cNvCxnSpPr>
            <a:stCxn id="18" idx="3"/>
            <a:endCxn id="20" idx="7"/>
          </p:cNvCxnSpPr>
          <p:nvPr/>
        </p:nvCxnSpPr>
        <p:spPr>
          <a:xfrm flipH="1">
            <a:off x="7205828" y="4131267"/>
            <a:ext cx="517920" cy="8488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136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7CB0971-5DBD-884D-949B-74EEC2132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Department of computer science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8D2A3EF-2934-1A44-87A7-69A676B40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27</a:t>
            </a:fld>
            <a:endParaRPr lang="nl-NL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1DB9896-2EAE-DB40-8AD2-528E2C6A0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perfect community: clique</a:t>
            </a:r>
          </a:p>
        </p:txBody>
      </p:sp>
      <p:sp>
        <p:nvSpPr>
          <p:cNvPr id="8" name="Zeshoek 7">
            <a:extLst>
              <a:ext uri="{FF2B5EF4-FFF2-40B4-BE49-F238E27FC236}">
                <a16:creationId xmlns:a16="http://schemas.microsoft.com/office/drawing/2014/main" id="{7E6A0631-FF89-B44F-AD71-17C9355B647F}"/>
              </a:ext>
            </a:extLst>
          </p:cNvPr>
          <p:cNvSpPr>
            <a:spLocks noChangeAspect="1"/>
          </p:cNvSpPr>
          <p:nvPr/>
        </p:nvSpPr>
        <p:spPr>
          <a:xfrm>
            <a:off x="4805723" y="2599381"/>
            <a:ext cx="1252800" cy="1080000"/>
          </a:xfrm>
          <a:prstGeom prst="hexagon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A5DFC71B-ABCD-7D48-B2C8-89616B2D7A5F}"/>
              </a:ext>
            </a:extLst>
          </p:cNvPr>
          <p:cNvSpPr/>
          <p:nvPr/>
        </p:nvSpPr>
        <p:spPr>
          <a:xfrm>
            <a:off x="4914681" y="244891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00CC55AB-23DA-AA4B-A0D7-F90CCBC7B5CF}"/>
              </a:ext>
            </a:extLst>
          </p:cNvPr>
          <p:cNvSpPr/>
          <p:nvPr/>
        </p:nvSpPr>
        <p:spPr>
          <a:xfrm>
            <a:off x="5645399" y="244891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767FDD01-AC35-E042-806E-B904845294D0}"/>
              </a:ext>
            </a:extLst>
          </p:cNvPr>
          <p:cNvSpPr/>
          <p:nvPr/>
        </p:nvSpPr>
        <p:spPr>
          <a:xfrm>
            <a:off x="4668147" y="298891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9A638E7D-D768-7B4C-B1A1-C6E70EB41310}"/>
              </a:ext>
            </a:extLst>
          </p:cNvPr>
          <p:cNvSpPr/>
          <p:nvPr/>
        </p:nvSpPr>
        <p:spPr>
          <a:xfrm>
            <a:off x="4914681" y="351053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7A7AB468-2C5B-8545-B92B-4FFB7DB1ABF1}"/>
              </a:ext>
            </a:extLst>
          </p:cNvPr>
          <p:cNvSpPr/>
          <p:nvPr/>
        </p:nvSpPr>
        <p:spPr>
          <a:xfrm>
            <a:off x="5645399" y="351053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FF2F9906-3378-DF4E-80B7-C8CEAAA928B8}"/>
              </a:ext>
            </a:extLst>
          </p:cNvPr>
          <p:cNvSpPr/>
          <p:nvPr/>
        </p:nvSpPr>
        <p:spPr>
          <a:xfrm>
            <a:off x="5908052" y="298575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AA0D3E44-ED35-F949-AF09-27511421F71B}"/>
              </a:ext>
            </a:extLst>
          </p:cNvPr>
          <p:cNvCxnSpPr>
            <a:stCxn id="9" idx="5"/>
            <a:endCxn id="14" idx="2"/>
          </p:cNvCxnSpPr>
          <p:nvPr/>
        </p:nvCxnSpPr>
        <p:spPr>
          <a:xfrm>
            <a:off x="5171551" y="2705780"/>
            <a:ext cx="736501" cy="43044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BEC503F9-8F42-9D41-AB78-B67FCF4D9BD4}"/>
              </a:ext>
            </a:extLst>
          </p:cNvPr>
          <p:cNvCxnSpPr>
            <a:cxnSpLocks/>
            <a:stCxn id="14" idx="2"/>
            <a:endCxn id="12" idx="7"/>
          </p:cNvCxnSpPr>
          <p:nvPr/>
        </p:nvCxnSpPr>
        <p:spPr>
          <a:xfrm flipH="1">
            <a:off x="5171551" y="3136221"/>
            <a:ext cx="736501" cy="4183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26DCD280-4217-FC40-83F8-F01F166858B5}"/>
              </a:ext>
            </a:extLst>
          </p:cNvPr>
          <p:cNvCxnSpPr>
            <a:stCxn id="11" idx="6"/>
            <a:endCxn id="13" idx="1"/>
          </p:cNvCxnSpPr>
          <p:nvPr/>
        </p:nvCxnSpPr>
        <p:spPr>
          <a:xfrm>
            <a:off x="4969089" y="3139381"/>
            <a:ext cx="720382" cy="4152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D4D2BACD-BEA0-B940-84E5-0E16165FEC33}"/>
              </a:ext>
            </a:extLst>
          </p:cNvPr>
          <p:cNvCxnSpPr>
            <a:stCxn id="11" idx="6"/>
            <a:endCxn id="10" idx="3"/>
          </p:cNvCxnSpPr>
          <p:nvPr/>
        </p:nvCxnSpPr>
        <p:spPr>
          <a:xfrm flipV="1">
            <a:off x="4969089" y="2705780"/>
            <a:ext cx="720382" cy="43360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E8E91E43-51F5-C24F-B1C2-9877A9D40539}"/>
              </a:ext>
            </a:extLst>
          </p:cNvPr>
          <p:cNvCxnSpPr>
            <a:stCxn id="12" idx="7"/>
            <a:endCxn id="9" idx="5"/>
          </p:cNvCxnSpPr>
          <p:nvPr/>
        </p:nvCxnSpPr>
        <p:spPr>
          <a:xfrm flipV="1">
            <a:off x="5171551" y="2705780"/>
            <a:ext cx="0" cy="8488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56262051-4623-3342-BB0E-4D166DCBFAA1}"/>
              </a:ext>
            </a:extLst>
          </p:cNvPr>
          <p:cNvCxnSpPr>
            <a:stCxn id="13" idx="1"/>
            <a:endCxn id="10" idx="3"/>
          </p:cNvCxnSpPr>
          <p:nvPr/>
        </p:nvCxnSpPr>
        <p:spPr>
          <a:xfrm flipV="1">
            <a:off x="5689471" y="2705780"/>
            <a:ext cx="0" cy="8488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08AF7E75-5A14-A34C-ABDD-F63C5E4B507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5171551" y="2705780"/>
            <a:ext cx="517920" cy="8488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9FFE09AF-F7E0-C146-A9DD-9A6E9D3D0220}"/>
              </a:ext>
            </a:extLst>
          </p:cNvPr>
          <p:cNvCxnSpPr>
            <a:stCxn id="11" idx="6"/>
            <a:endCxn id="14" idx="2"/>
          </p:cNvCxnSpPr>
          <p:nvPr/>
        </p:nvCxnSpPr>
        <p:spPr>
          <a:xfrm flipV="1">
            <a:off x="4969089" y="3136221"/>
            <a:ext cx="938963" cy="31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FC494C47-69D8-EE4A-ADB4-B86D505784B5}"/>
              </a:ext>
            </a:extLst>
          </p:cNvPr>
          <p:cNvCxnSpPr>
            <a:stCxn id="10" idx="3"/>
            <a:endCxn id="12" idx="7"/>
          </p:cNvCxnSpPr>
          <p:nvPr/>
        </p:nvCxnSpPr>
        <p:spPr>
          <a:xfrm flipH="1">
            <a:off x="5171551" y="2705780"/>
            <a:ext cx="517920" cy="8488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Tijdelijke aanduiding voor inhoud 5">
            <a:extLst>
              <a:ext uri="{FF2B5EF4-FFF2-40B4-BE49-F238E27FC236}">
                <a16:creationId xmlns:a16="http://schemas.microsoft.com/office/drawing/2014/main" id="{D68F2E31-331C-AE42-8D3E-B32BE963C30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1" r="85404"/>
          <a:stretch/>
        </p:blipFill>
        <p:spPr>
          <a:xfrm>
            <a:off x="576264" y="2448910"/>
            <a:ext cx="1166428" cy="2427407"/>
          </a:xfrm>
        </p:spPr>
      </p:pic>
    </p:spTree>
    <p:extLst>
      <p:ext uri="{BB962C8B-B14F-4D97-AF65-F5344CB8AC3E}">
        <p14:creationId xmlns:p14="http://schemas.microsoft.com/office/powerpoint/2010/main" val="353846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7CB0971-5DBD-884D-949B-74EEC2132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Department of computer science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8D2A3EF-2934-1A44-87A7-69A676B40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28</a:t>
            </a:fld>
            <a:endParaRPr lang="nl-NL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1DB9896-2EAE-DB40-8AD2-528E2C6A0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perfect community: clique</a:t>
            </a:r>
          </a:p>
        </p:txBody>
      </p:sp>
      <p:sp>
        <p:nvSpPr>
          <p:cNvPr id="8" name="Zeshoek 7">
            <a:extLst>
              <a:ext uri="{FF2B5EF4-FFF2-40B4-BE49-F238E27FC236}">
                <a16:creationId xmlns:a16="http://schemas.microsoft.com/office/drawing/2014/main" id="{7E6A0631-FF89-B44F-AD71-17C9355B647F}"/>
              </a:ext>
            </a:extLst>
          </p:cNvPr>
          <p:cNvSpPr>
            <a:spLocks noChangeAspect="1"/>
          </p:cNvSpPr>
          <p:nvPr/>
        </p:nvSpPr>
        <p:spPr>
          <a:xfrm>
            <a:off x="4805723" y="2599381"/>
            <a:ext cx="1252800" cy="1080000"/>
          </a:xfrm>
          <a:prstGeom prst="hexagon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A5DFC71B-ABCD-7D48-B2C8-89616B2D7A5F}"/>
              </a:ext>
            </a:extLst>
          </p:cNvPr>
          <p:cNvSpPr/>
          <p:nvPr/>
        </p:nvSpPr>
        <p:spPr>
          <a:xfrm>
            <a:off x="4914681" y="244891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00CC55AB-23DA-AA4B-A0D7-F90CCBC7B5CF}"/>
              </a:ext>
            </a:extLst>
          </p:cNvPr>
          <p:cNvSpPr/>
          <p:nvPr/>
        </p:nvSpPr>
        <p:spPr>
          <a:xfrm>
            <a:off x="5645399" y="244891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767FDD01-AC35-E042-806E-B904845294D0}"/>
              </a:ext>
            </a:extLst>
          </p:cNvPr>
          <p:cNvSpPr/>
          <p:nvPr/>
        </p:nvSpPr>
        <p:spPr>
          <a:xfrm>
            <a:off x="4668147" y="298891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9A638E7D-D768-7B4C-B1A1-C6E70EB41310}"/>
              </a:ext>
            </a:extLst>
          </p:cNvPr>
          <p:cNvSpPr/>
          <p:nvPr/>
        </p:nvSpPr>
        <p:spPr>
          <a:xfrm>
            <a:off x="4914681" y="351053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7A7AB468-2C5B-8545-B92B-4FFB7DB1ABF1}"/>
              </a:ext>
            </a:extLst>
          </p:cNvPr>
          <p:cNvSpPr/>
          <p:nvPr/>
        </p:nvSpPr>
        <p:spPr>
          <a:xfrm>
            <a:off x="5645399" y="351053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FF2F9906-3378-DF4E-80B7-C8CEAAA928B8}"/>
              </a:ext>
            </a:extLst>
          </p:cNvPr>
          <p:cNvSpPr/>
          <p:nvPr/>
        </p:nvSpPr>
        <p:spPr>
          <a:xfrm>
            <a:off x="5908052" y="298575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AA0D3E44-ED35-F949-AF09-27511421F71B}"/>
              </a:ext>
            </a:extLst>
          </p:cNvPr>
          <p:cNvCxnSpPr>
            <a:stCxn id="9" idx="5"/>
            <a:endCxn id="14" idx="2"/>
          </p:cNvCxnSpPr>
          <p:nvPr/>
        </p:nvCxnSpPr>
        <p:spPr>
          <a:xfrm>
            <a:off x="5171551" y="2705780"/>
            <a:ext cx="736501" cy="43044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BEC503F9-8F42-9D41-AB78-B67FCF4D9BD4}"/>
              </a:ext>
            </a:extLst>
          </p:cNvPr>
          <p:cNvCxnSpPr>
            <a:cxnSpLocks/>
            <a:stCxn id="14" idx="2"/>
            <a:endCxn id="12" idx="7"/>
          </p:cNvCxnSpPr>
          <p:nvPr/>
        </p:nvCxnSpPr>
        <p:spPr>
          <a:xfrm flipH="1">
            <a:off x="5171551" y="3136221"/>
            <a:ext cx="736501" cy="4183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26DCD280-4217-FC40-83F8-F01F166858B5}"/>
              </a:ext>
            </a:extLst>
          </p:cNvPr>
          <p:cNvCxnSpPr>
            <a:stCxn id="11" idx="6"/>
            <a:endCxn id="13" idx="1"/>
          </p:cNvCxnSpPr>
          <p:nvPr/>
        </p:nvCxnSpPr>
        <p:spPr>
          <a:xfrm>
            <a:off x="4969089" y="3139381"/>
            <a:ext cx="720382" cy="4152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D4D2BACD-BEA0-B940-84E5-0E16165FEC33}"/>
              </a:ext>
            </a:extLst>
          </p:cNvPr>
          <p:cNvCxnSpPr>
            <a:stCxn id="11" idx="6"/>
            <a:endCxn id="10" idx="3"/>
          </p:cNvCxnSpPr>
          <p:nvPr/>
        </p:nvCxnSpPr>
        <p:spPr>
          <a:xfrm flipV="1">
            <a:off x="4969089" y="2705780"/>
            <a:ext cx="720382" cy="43360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E8E91E43-51F5-C24F-B1C2-9877A9D40539}"/>
              </a:ext>
            </a:extLst>
          </p:cNvPr>
          <p:cNvCxnSpPr>
            <a:stCxn id="12" idx="7"/>
            <a:endCxn id="9" idx="5"/>
          </p:cNvCxnSpPr>
          <p:nvPr/>
        </p:nvCxnSpPr>
        <p:spPr>
          <a:xfrm flipV="1">
            <a:off x="5171551" y="2705780"/>
            <a:ext cx="0" cy="8488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56262051-4623-3342-BB0E-4D166DCBFAA1}"/>
              </a:ext>
            </a:extLst>
          </p:cNvPr>
          <p:cNvCxnSpPr>
            <a:stCxn id="13" idx="1"/>
            <a:endCxn id="10" idx="3"/>
          </p:cNvCxnSpPr>
          <p:nvPr/>
        </p:nvCxnSpPr>
        <p:spPr>
          <a:xfrm flipV="1">
            <a:off x="5689471" y="2705780"/>
            <a:ext cx="0" cy="8488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08AF7E75-5A14-A34C-ABDD-F63C5E4B507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5171551" y="2705780"/>
            <a:ext cx="517920" cy="8488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9FFE09AF-F7E0-C146-A9DD-9A6E9D3D0220}"/>
              </a:ext>
            </a:extLst>
          </p:cNvPr>
          <p:cNvCxnSpPr>
            <a:stCxn id="11" idx="6"/>
            <a:endCxn id="14" idx="2"/>
          </p:cNvCxnSpPr>
          <p:nvPr/>
        </p:nvCxnSpPr>
        <p:spPr>
          <a:xfrm flipV="1">
            <a:off x="4969089" y="3136221"/>
            <a:ext cx="938963" cy="31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FC494C47-69D8-EE4A-ADB4-B86D505784B5}"/>
              </a:ext>
            </a:extLst>
          </p:cNvPr>
          <p:cNvCxnSpPr>
            <a:stCxn id="10" idx="3"/>
            <a:endCxn id="12" idx="7"/>
          </p:cNvCxnSpPr>
          <p:nvPr/>
        </p:nvCxnSpPr>
        <p:spPr>
          <a:xfrm flipH="1">
            <a:off x="5171551" y="2705780"/>
            <a:ext cx="517920" cy="8488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Tijdelijke aanduiding voor inhoud 5">
            <a:extLst>
              <a:ext uri="{FF2B5EF4-FFF2-40B4-BE49-F238E27FC236}">
                <a16:creationId xmlns:a16="http://schemas.microsoft.com/office/drawing/2014/main" id="{D68F2E31-331C-AE42-8D3E-B32BE963C30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1" r="85404"/>
          <a:stretch/>
        </p:blipFill>
        <p:spPr>
          <a:xfrm>
            <a:off x="576264" y="2448910"/>
            <a:ext cx="1166428" cy="2427407"/>
          </a:xfrm>
        </p:spPr>
      </p:pic>
      <p:sp>
        <p:nvSpPr>
          <p:cNvPr id="27" name="Tekstvak 26">
            <a:extLst>
              <a:ext uri="{FF2B5EF4-FFF2-40B4-BE49-F238E27FC236}">
                <a16:creationId xmlns:a16="http://schemas.microsoft.com/office/drawing/2014/main" id="{8E0BF81D-3799-854A-BEE2-950D718EC7ED}"/>
              </a:ext>
            </a:extLst>
          </p:cNvPr>
          <p:cNvSpPr txBox="1"/>
          <p:nvPr/>
        </p:nvSpPr>
        <p:spPr>
          <a:xfrm>
            <a:off x="3030916" y="4364406"/>
            <a:ext cx="5017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The </a:t>
            </a:r>
            <a:r>
              <a:rPr lang="nl-BE" b="1" dirty="0"/>
              <a:t>distance</a:t>
            </a:r>
            <a:r>
              <a:rPr lang="nl-BE" dirty="0"/>
              <a:t> is</a:t>
            </a:r>
          </a:p>
          <a:p>
            <a:r>
              <a:rPr lang="nl-BE" dirty="0"/>
              <a:t>shortest length of a path between two vertices.</a:t>
            </a:r>
          </a:p>
        </p:txBody>
      </p:sp>
      <p:sp>
        <p:nvSpPr>
          <p:cNvPr id="32" name="Rechthoek 31">
            <a:extLst>
              <a:ext uri="{FF2B5EF4-FFF2-40B4-BE49-F238E27FC236}">
                <a16:creationId xmlns:a16="http://schemas.microsoft.com/office/drawing/2014/main" id="{8481B4BE-E945-334B-909C-F54C094A5E23}"/>
              </a:ext>
            </a:extLst>
          </p:cNvPr>
          <p:cNvSpPr/>
          <p:nvPr/>
        </p:nvSpPr>
        <p:spPr>
          <a:xfrm>
            <a:off x="445770" y="2759377"/>
            <a:ext cx="1405890" cy="2279348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34" name="Rechte verbindingslijn met pijl 33">
            <a:extLst>
              <a:ext uri="{FF2B5EF4-FFF2-40B4-BE49-F238E27FC236}">
                <a16:creationId xmlns:a16="http://schemas.microsoft.com/office/drawing/2014/main" id="{7D8A8D1F-441E-0545-8A54-35A04680C7CF}"/>
              </a:ext>
            </a:extLst>
          </p:cNvPr>
          <p:cNvCxnSpPr>
            <a:cxnSpLocks/>
          </p:cNvCxnSpPr>
          <p:nvPr/>
        </p:nvCxnSpPr>
        <p:spPr>
          <a:xfrm>
            <a:off x="5063490" y="2251710"/>
            <a:ext cx="720090" cy="0"/>
          </a:xfrm>
          <a:prstGeom prst="straightConnector1">
            <a:avLst/>
          </a:prstGeom>
          <a:ln w="38100"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kstvak 35">
            <a:extLst>
              <a:ext uri="{FF2B5EF4-FFF2-40B4-BE49-F238E27FC236}">
                <a16:creationId xmlns:a16="http://schemas.microsoft.com/office/drawing/2014/main" id="{4C5E92F2-48F9-D946-BA9C-A3DF3C622BA2}"/>
              </a:ext>
            </a:extLst>
          </p:cNvPr>
          <p:cNvSpPr txBox="1"/>
          <p:nvPr/>
        </p:nvSpPr>
        <p:spPr>
          <a:xfrm>
            <a:off x="5274169" y="1815084"/>
            <a:ext cx="3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chemeClr val="accent3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2574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7CB0971-5DBD-884D-949B-74EEC2132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Department of computer science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8D2A3EF-2934-1A44-87A7-69A676B40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29</a:t>
            </a:fld>
            <a:endParaRPr lang="nl-NL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1DB9896-2EAE-DB40-8AD2-528E2C6A0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perfect community: clique</a:t>
            </a:r>
          </a:p>
        </p:txBody>
      </p:sp>
      <p:sp>
        <p:nvSpPr>
          <p:cNvPr id="8" name="Zeshoek 7">
            <a:extLst>
              <a:ext uri="{FF2B5EF4-FFF2-40B4-BE49-F238E27FC236}">
                <a16:creationId xmlns:a16="http://schemas.microsoft.com/office/drawing/2014/main" id="{7E6A0631-FF89-B44F-AD71-17C9355B647F}"/>
              </a:ext>
            </a:extLst>
          </p:cNvPr>
          <p:cNvSpPr>
            <a:spLocks noChangeAspect="1"/>
          </p:cNvSpPr>
          <p:nvPr/>
        </p:nvSpPr>
        <p:spPr>
          <a:xfrm>
            <a:off x="4805723" y="2599381"/>
            <a:ext cx="1252800" cy="1080000"/>
          </a:xfrm>
          <a:prstGeom prst="hexagon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A5DFC71B-ABCD-7D48-B2C8-89616B2D7A5F}"/>
              </a:ext>
            </a:extLst>
          </p:cNvPr>
          <p:cNvSpPr/>
          <p:nvPr/>
        </p:nvSpPr>
        <p:spPr>
          <a:xfrm>
            <a:off x="4914681" y="244891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00CC55AB-23DA-AA4B-A0D7-F90CCBC7B5CF}"/>
              </a:ext>
            </a:extLst>
          </p:cNvPr>
          <p:cNvSpPr/>
          <p:nvPr/>
        </p:nvSpPr>
        <p:spPr>
          <a:xfrm>
            <a:off x="5645399" y="244891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767FDD01-AC35-E042-806E-B904845294D0}"/>
              </a:ext>
            </a:extLst>
          </p:cNvPr>
          <p:cNvSpPr/>
          <p:nvPr/>
        </p:nvSpPr>
        <p:spPr>
          <a:xfrm>
            <a:off x="4668147" y="298891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9A638E7D-D768-7B4C-B1A1-C6E70EB41310}"/>
              </a:ext>
            </a:extLst>
          </p:cNvPr>
          <p:cNvSpPr/>
          <p:nvPr/>
        </p:nvSpPr>
        <p:spPr>
          <a:xfrm>
            <a:off x="4914681" y="351053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7A7AB468-2C5B-8545-B92B-4FFB7DB1ABF1}"/>
              </a:ext>
            </a:extLst>
          </p:cNvPr>
          <p:cNvSpPr/>
          <p:nvPr/>
        </p:nvSpPr>
        <p:spPr>
          <a:xfrm>
            <a:off x="5645399" y="351053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FF2F9906-3378-DF4E-80B7-C8CEAAA928B8}"/>
              </a:ext>
            </a:extLst>
          </p:cNvPr>
          <p:cNvSpPr/>
          <p:nvPr/>
        </p:nvSpPr>
        <p:spPr>
          <a:xfrm>
            <a:off x="5908052" y="298575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AA0D3E44-ED35-F949-AF09-27511421F71B}"/>
              </a:ext>
            </a:extLst>
          </p:cNvPr>
          <p:cNvCxnSpPr>
            <a:stCxn id="9" idx="5"/>
            <a:endCxn id="14" idx="2"/>
          </p:cNvCxnSpPr>
          <p:nvPr/>
        </p:nvCxnSpPr>
        <p:spPr>
          <a:xfrm>
            <a:off x="5171551" y="2705780"/>
            <a:ext cx="736501" cy="43044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BEC503F9-8F42-9D41-AB78-B67FCF4D9BD4}"/>
              </a:ext>
            </a:extLst>
          </p:cNvPr>
          <p:cNvCxnSpPr>
            <a:cxnSpLocks/>
            <a:stCxn id="14" idx="2"/>
            <a:endCxn id="12" idx="7"/>
          </p:cNvCxnSpPr>
          <p:nvPr/>
        </p:nvCxnSpPr>
        <p:spPr>
          <a:xfrm flipH="1">
            <a:off x="5171551" y="3136221"/>
            <a:ext cx="736501" cy="4183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26DCD280-4217-FC40-83F8-F01F166858B5}"/>
              </a:ext>
            </a:extLst>
          </p:cNvPr>
          <p:cNvCxnSpPr>
            <a:stCxn id="11" idx="6"/>
            <a:endCxn id="13" idx="1"/>
          </p:cNvCxnSpPr>
          <p:nvPr/>
        </p:nvCxnSpPr>
        <p:spPr>
          <a:xfrm>
            <a:off x="4969089" y="3139381"/>
            <a:ext cx="720382" cy="4152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D4D2BACD-BEA0-B940-84E5-0E16165FEC33}"/>
              </a:ext>
            </a:extLst>
          </p:cNvPr>
          <p:cNvCxnSpPr>
            <a:stCxn id="11" idx="6"/>
            <a:endCxn id="10" idx="3"/>
          </p:cNvCxnSpPr>
          <p:nvPr/>
        </p:nvCxnSpPr>
        <p:spPr>
          <a:xfrm flipV="1">
            <a:off x="4969089" y="2705780"/>
            <a:ext cx="720382" cy="43360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E8E91E43-51F5-C24F-B1C2-9877A9D40539}"/>
              </a:ext>
            </a:extLst>
          </p:cNvPr>
          <p:cNvCxnSpPr>
            <a:stCxn id="12" idx="7"/>
            <a:endCxn id="9" idx="5"/>
          </p:cNvCxnSpPr>
          <p:nvPr/>
        </p:nvCxnSpPr>
        <p:spPr>
          <a:xfrm flipV="1">
            <a:off x="5171551" y="2705780"/>
            <a:ext cx="0" cy="8488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56262051-4623-3342-BB0E-4D166DCBFAA1}"/>
              </a:ext>
            </a:extLst>
          </p:cNvPr>
          <p:cNvCxnSpPr>
            <a:stCxn id="13" idx="1"/>
            <a:endCxn id="10" idx="3"/>
          </p:cNvCxnSpPr>
          <p:nvPr/>
        </p:nvCxnSpPr>
        <p:spPr>
          <a:xfrm flipV="1">
            <a:off x="5689471" y="2705780"/>
            <a:ext cx="0" cy="8488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08AF7E75-5A14-A34C-ABDD-F63C5E4B507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5171551" y="2705780"/>
            <a:ext cx="517920" cy="8488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9FFE09AF-F7E0-C146-A9DD-9A6E9D3D0220}"/>
              </a:ext>
            </a:extLst>
          </p:cNvPr>
          <p:cNvCxnSpPr>
            <a:stCxn id="11" idx="6"/>
            <a:endCxn id="14" idx="2"/>
          </p:cNvCxnSpPr>
          <p:nvPr/>
        </p:nvCxnSpPr>
        <p:spPr>
          <a:xfrm flipV="1">
            <a:off x="4969089" y="3136221"/>
            <a:ext cx="938963" cy="31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FC494C47-69D8-EE4A-ADB4-B86D505784B5}"/>
              </a:ext>
            </a:extLst>
          </p:cNvPr>
          <p:cNvCxnSpPr>
            <a:stCxn id="10" idx="3"/>
            <a:endCxn id="12" idx="7"/>
          </p:cNvCxnSpPr>
          <p:nvPr/>
        </p:nvCxnSpPr>
        <p:spPr>
          <a:xfrm flipH="1">
            <a:off x="5171551" y="2705780"/>
            <a:ext cx="517920" cy="8488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Tijdelijke aanduiding voor inhoud 5">
            <a:extLst>
              <a:ext uri="{FF2B5EF4-FFF2-40B4-BE49-F238E27FC236}">
                <a16:creationId xmlns:a16="http://schemas.microsoft.com/office/drawing/2014/main" id="{D68F2E31-331C-AE42-8D3E-B32BE963C30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1" r="85404"/>
          <a:stretch/>
        </p:blipFill>
        <p:spPr>
          <a:xfrm>
            <a:off x="576264" y="2448910"/>
            <a:ext cx="1166428" cy="2427407"/>
          </a:xfrm>
        </p:spPr>
      </p:pic>
      <p:sp>
        <p:nvSpPr>
          <p:cNvPr id="27" name="Tekstvak 26">
            <a:extLst>
              <a:ext uri="{FF2B5EF4-FFF2-40B4-BE49-F238E27FC236}">
                <a16:creationId xmlns:a16="http://schemas.microsoft.com/office/drawing/2014/main" id="{8E0BF81D-3799-854A-BEE2-950D718EC7ED}"/>
              </a:ext>
            </a:extLst>
          </p:cNvPr>
          <p:cNvSpPr txBox="1"/>
          <p:nvPr/>
        </p:nvSpPr>
        <p:spPr>
          <a:xfrm>
            <a:off x="3030916" y="4364406"/>
            <a:ext cx="5017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The </a:t>
            </a:r>
            <a:r>
              <a:rPr lang="nl-BE" b="1" dirty="0"/>
              <a:t>diameter</a:t>
            </a:r>
            <a:r>
              <a:rPr lang="nl-BE" dirty="0"/>
              <a:t> is</a:t>
            </a:r>
          </a:p>
          <a:p>
            <a:r>
              <a:rPr lang="nl-BE" dirty="0"/>
              <a:t>largest distance between every pair of vertices.</a:t>
            </a:r>
          </a:p>
        </p:txBody>
      </p:sp>
      <p:sp>
        <p:nvSpPr>
          <p:cNvPr id="32" name="Rechthoek 31">
            <a:extLst>
              <a:ext uri="{FF2B5EF4-FFF2-40B4-BE49-F238E27FC236}">
                <a16:creationId xmlns:a16="http://schemas.microsoft.com/office/drawing/2014/main" id="{8481B4BE-E945-334B-909C-F54C094A5E23}"/>
              </a:ext>
            </a:extLst>
          </p:cNvPr>
          <p:cNvSpPr/>
          <p:nvPr/>
        </p:nvSpPr>
        <p:spPr>
          <a:xfrm>
            <a:off x="445770" y="3046850"/>
            <a:ext cx="1405890" cy="1982349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34" name="Rechte verbindingslijn met pijl 33">
            <a:extLst>
              <a:ext uri="{FF2B5EF4-FFF2-40B4-BE49-F238E27FC236}">
                <a16:creationId xmlns:a16="http://schemas.microsoft.com/office/drawing/2014/main" id="{7D8A8D1F-441E-0545-8A54-35A04680C7CF}"/>
              </a:ext>
            </a:extLst>
          </p:cNvPr>
          <p:cNvCxnSpPr>
            <a:cxnSpLocks/>
          </p:cNvCxnSpPr>
          <p:nvPr/>
        </p:nvCxnSpPr>
        <p:spPr>
          <a:xfrm>
            <a:off x="5063490" y="2251710"/>
            <a:ext cx="720090" cy="0"/>
          </a:xfrm>
          <a:prstGeom prst="straightConnector1">
            <a:avLst/>
          </a:prstGeom>
          <a:ln w="38100"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kstvak 35">
            <a:extLst>
              <a:ext uri="{FF2B5EF4-FFF2-40B4-BE49-F238E27FC236}">
                <a16:creationId xmlns:a16="http://schemas.microsoft.com/office/drawing/2014/main" id="{4C5E92F2-48F9-D946-BA9C-A3DF3C622BA2}"/>
              </a:ext>
            </a:extLst>
          </p:cNvPr>
          <p:cNvSpPr txBox="1"/>
          <p:nvPr/>
        </p:nvSpPr>
        <p:spPr>
          <a:xfrm>
            <a:off x="5274169" y="1815084"/>
            <a:ext cx="3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chemeClr val="accent3"/>
                </a:solidFill>
              </a:rPr>
              <a:t>1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4E028483-0B94-9343-92C2-77AE0A97A614}"/>
              </a:ext>
            </a:extLst>
          </p:cNvPr>
          <p:cNvSpPr/>
          <p:nvPr/>
        </p:nvSpPr>
        <p:spPr>
          <a:xfrm>
            <a:off x="445770" y="1701577"/>
            <a:ext cx="1405890" cy="1036674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8669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7CB0971-5DBD-884D-949B-74EEC2132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err="1"/>
              <a:t>Department</a:t>
            </a:r>
            <a:r>
              <a:rPr lang="nl-NL" dirty="0"/>
              <a:t> of computer </a:t>
            </a:r>
            <a:r>
              <a:rPr lang="nl-NL" dirty="0" err="1"/>
              <a:t>science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8D2A3EF-2934-1A44-87A7-69A676B40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3</a:t>
            </a:fld>
            <a:endParaRPr lang="nl-NL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56D0811-1B49-6A49-A70E-BFA76CA7E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 collect a lot of data...</a:t>
            </a:r>
          </a:p>
        </p:txBody>
      </p:sp>
    </p:spTree>
    <p:extLst>
      <p:ext uri="{BB962C8B-B14F-4D97-AF65-F5344CB8AC3E}">
        <p14:creationId xmlns:p14="http://schemas.microsoft.com/office/powerpoint/2010/main" val="37977282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7CB0971-5DBD-884D-949B-74EEC2132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Department of computer science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8D2A3EF-2934-1A44-87A7-69A676B40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30</a:t>
            </a:fld>
            <a:endParaRPr lang="nl-NL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1DB9896-2EAE-DB40-8AD2-528E2C6A0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perfect community: clique</a:t>
            </a:r>
          </a:p>
        </p:txBody>
      </p:sp>
      <p:sp>
        <p:nvSpPr>
          <p:cNvPr id="8" name="Zeshoek 7">
            <a:extLst>
              <a:ext uri="{FF2B5EF4-FFF2-40B4-BE49-F238E27FC236}">
                <a16:creationId xmlns:a16="http://schemas.microsoft.com/office/drawing/2014/main" id="{7E6A0631-FF89-B44F-AD71-17C9355B647F}"/>
              </a:ext>
            </a:extLst>
          </p:cNvPr>
          <p:cNvSpPr>
            <a:spLocks noChangeAspect="1"/>
          </p:cNvSpPr>
          <p:nvPr/>
        </p:nvSpPr>
        <p:spPr>
          <a:xfrm>
            <a:off x="4805723" y="2599381"/>
            <a:ext cx="1252800" cy="1080000"/>
          </a:xfrm>
          <a:prstGeom prst="hexagon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A5DFC71B-ABCD-7D48-B2C8-89616B2D7A5F}"/>
              </a:ext>
            </a:extLst>
          </p:cNvPr>
          <p:cNvSpPr/>
          <p:nvPr/>
        </p:nvSpPr>
        <p:spPr>
          <a:xfrm>
            <a:off x="4914681" y="244891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00CC55AB-23DA-AA4B-A0D7-F90CCBC7B5CF}"/>
              </a:ext>
            </a:extLst>
          </p:cNvPr>
          <p:cNvSpPr/>
          <p:nvPr/>
        </p:nvSpPr>
        <p:spPr>
          <a:xfrm>
            <a:off x="5645399" y="244891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767FDD01-AC35-E042-806E-B904845294D0}"/>
              </a:ext>
            </a:extLst>
          </p:cNvPr>
          <p:cNvSpPr/>
          <p:nvPr/>
        </p:nvSpPr>
        <p:spPr>
          <a:xfrm>
            <a:off x="4668147" y="298891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9A638E7D-D768-7B4C-B1A1-C6E70EB41310}"/>
              </a:ext>
            </a:extLst>
          </p:cNvPr>
          <p:cNvSpPr/>
          <p:nvPr/>
        </p:nvSpPr>
        <p:spPr>
          <a:xfrm>
            <a:off x="4914681" y="351053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7A7AB468-2C5B-8545-B92B-4FFB7DB1ABF1}"/>
              </a:ext>
            </a:extLst>
          </p:cNvPr>
          <p:cNvSpPr/>
          <p:nvPr/>
        </p:nvSpPr>
        <p:spPr>
          <a:xfrm>
            <a:off x="5645399" y="351053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FF2F9906-3378-DF4E-80B7-C8CEAAA928B8}"/>
              </a:ext>
            </a:extLst>
          </p:cNvPr>
          <p:cNvSpPr/>
          <p:nvPr/>
        </p:nvSpPr>
        <p:spPr>
          <a:xfrm>
            <a:off x="5908052" y="298575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AA0D3E44-ED35-F949-AF09-27511421F71B}"/>
              </a:ext>
            </a:extLst>
          </p:cNvPr>
          <p:cNvCxnSpPr>
            <a:stCxn id="9" idx="5"/>
            <a:endCxn id="14" idx="2"/>
          </p:cNvCxnSpPr>
          <p:nvPr/>
        </p:nvCxnSpPr>
        <p:spPr>
          <a:xfrm>
            <a:off x="5171551" y="2705780"/>
            <a:ext cx="736501" cy="43044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BEC503F9-8F42-9D41-AB78-B67FCF4D9BD4}"/>
              </a:ext>
            </a:extLst>
          </p:cNvPr>
          <p:cNvCxnSpPr>
            <a:cxnSpLocks/>
            <a:stCxn id="14" idx="2"/>
            <a:endCxn id="12" idx="7"/>
          </p:cNvCxnSpPr>
          <p:nvPr/>
        </p:nvCxnSpPr>
        <p:spPr>
          <a:xfrm flipH="1">
            <a:off x="5171551" y="3136221"/>
            <a:ext cx="736501" cy="4183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26DCD280-4217-FC40-83F8-F01F166858B5}"/>
              </a:ext>
            </a:extLst>
          </p:cNvPr>
          <p:cNvCxnSpPr>
            <a:stCxn id="11" idx="6"/>
            <a:endCxn id="13" idx="1"/>
          </p:cNvCxnSpPr>
          <p:nvPr/>
        </p:nvCxnSpPr>
        <p:spPr>
          <a:xfrm>
            <a:off x="4969089" y="3139381"/>
            <a:ext cx="720382" cy="4152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D4D2BACD-BEA0-B940-84E5-0E16165FEC33}"/>
              </a:ext>
            </a:extLst>
          </p:cNvPr>
          <p:cNvCxnSpPr>
            <a:stCxn id="11" idx="6"/>
            <a:endCxn id="10" idx="3"/>
          </p:cNvCxnSpPr>
          <p:nvPr/>
        </p:nvCxnSpPr>
        <p:spPr>
          <a:xfrm flipV="1">
            <a:off x="4969089" y="2705780"/>
            <a:ext cx="720382" cy="43360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E8E91E43-51F5-C24F-B1C2-9877A9D40539}"/>
              </a:ext>
            </a:extLst>
          </p:cNvPr>
          <p:cNvCxnSpPr>
            <a:stCxn id="12" idx="7"/>
            <a:endCxn id="9" idx="5"/>
          </p:cNvCxnSpPr>
          <p:nvPr/>
        </p:nvCxnSpPr>
        <p:spPr>
          <a:xfrm flipV="1">
            <a:off x="5171551" y="2705780"/>
            <a:ext cx="0" cy="8488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56262051-4623-3342-BB0E-4D166DCBFAA1}"/>
              </a:ext>
            </a:extLst>
          </p:cNvPr>
          <p:cNvCxnSpPr>
            <a:stCxn id="13" idx="1"/>
            <a:endCxn id="10" idx="3"/>
          </p:cNvCxnSpPr>
          <p:nvPr/>
        </p:nvCxnSpPr>
        <p:spPr>
          <a:xfrm flipV="1">
            <a:off x="5689471" y="2705780"/>
            <a:ext cx="0" cy="8488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08AF7E75-5A14-A34C-ABDD-F63C5E4B507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5171551" y="2705780"/>
            <a:ext cx="517920" cy="8488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9FFE09AF-F7E0-C146-A9DD-9A6E9D3D0220}"/>
              </a:ext>
            </a:extLst>
          </p:cNvPr>
          <p:cNvCxnSpPr>
            <a:stCxn id="11" idx="6"/>
            <a:endCxn id="14" idx="2"/>
          </p:cNvCxnSpPr>
          <p:nvPr/>
        </p:nvCxnSpPr>
        <p:spPr>
          <a:xfrm flipV="1">
            <a:off x="4969089" y="3136221"/>
            <a:ext cx="938963" cy="31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FC494C47-69D8-EE4A-ADB4-B86D505784B5}"/>
              </a:ext>
            </a:extLst>
          </p:cNvPr>
          <p:cNvCxnSpPr>
            <a:stCxn id="10" idx="3"/>
            <a:endCxn id="12" idx="7"/>
          </p:cNvCxnSpPr>
          <p:nvPr/>
        </p:nvCxnSpPr>
        <p:spPr>
          <a:xfrm flipH="1">
            <a:off x="5171551" y="2705780"/>
            <a:ext cx="517920" cy="8488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Tijdelijke aanduiding voor inhoud 5">
            <a:extLst>
              <a:ext uri="{FF2B5EF4-FFF2-40B4-BE49-F238E27FC236}">
                <a16:creationId xmlns:a16="http://schemas.microsoft.com/office/drawing/2014/main" id="{D68F2E31-331C-AE42-8D3E-B32BE963C30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1" r="85404"/>
          <a:stretch/>
        </p:blipFill>
        <p:spPr>
          <a:xfrm>
            <a:off x="576264" y="2448910"/>
            <a:ext cx="1166428" cy="2427407"/>
          </a:xfrm>
        </p:spPr>
      </p:pic>
      <p:sp>
        <p:nvSpPr>
          <p:cNvPr id="27" name="Tekstvak 26">
            <a:extLst>
              <a:ext uri="{FF2B5EF4-FFF2-40B4-BE49-F238E27FC236}">
                <a16:creationId xmlns:a16="http://schemas.microsoft.com/office/drawing/2014/main" id="{8E0BF81D-3799-854A-BEE2-950D718EC7ED}"/>
              </a:ext>
            </a:extLst>
          </p:cNvPr>
          <p:cNvSpPr txBox="1"/>
          <p:nvPr/>
        </p:nvSpPr>
        <p:spPr>
          <a:xfrm>
            <a:off x="3030916" y="4364406"/>
            <a:ext cx="50177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The </a:t>
            </a:r>
            <a:r>
              <a:rPr lang="nl-BE" b="1" dirty="0"/>
              <a:t>domination</a:t>
            </a:r>
            <a:r>
              <a:rPr lang="nl-BE" dirty="0"/>
              <a:t> is</a:t>
            </a:r>
          </a:p>
          <a:p>
            <a:r>
              <a:rPr lang="nl-BE" dirty="0"/>
              <a:t>smallest number of vertices of which every vertex is a neighbor.</a:t>
            </a:r>
          </a:p>
        </p:txBody>
      </p:sp>
      <p:sp>
        <p:nvSpPr>
          <p:cNvPr id="32" name="Rechthoek 31">
            <a:extLst>
              <a:ext uri="{FF2B5EF4-FFF2-40B4-BE49-F238E27FC236}">
                <a16:creationId xmlns:a16="http://schemas.microsoft.com/office/drawing/2014/main" id="{8481B4BE-E945-334B-909C-F54C094A5E23}"/>
              </a:ext>
            </a:extLst>
          </p:cNvPr>
          <p:cNvSpPr/>
          <p:nvPr/>
        </p:nvSpPr>
        <p:spPr>
          <a:xfrm>
            <a:off x="445770" y="3329193"/>
            <a:ext cx="1405890" cy="1982349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4C5E92F2-48F9-D946-BA9C-A3DF3C622BA2}"/>
              </a:ext>
            </a:extLst>
          </p:cNvPr>
          <p:cNvSpPr txBox="1"/>
          <p:nvPr/>
        </p:nvSpPr>
        <p:spPr>
          <a:xfrm>
            <a:off x="4680534" y="1909195"/>
            <a:ext cx="3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chemeClr val="accent3"/>
                </a:solidFill>
              </a:rPr>
              <a:t>1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4E028483-0B94-9343-92C2-77AE0A97A614}"/>
              </a:ext>
            </a:extLst>
          </p:cNvPr>
          <p:cNvSpPr/>
          <p:nvPr/>
        </p:nvSpPr>
        <p:spPr>
          <a:xfrm>
            <a:off x="445770" y="1707993"/>
            <a:ext cx="1405890" cy="132075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9" name="Ovaal 28">
            <a:extLst>
              <a:ext uri="{FF2B5EF4-FFF2-40B4-BE49-F238E27FC236}">
                <a16:creationId xmlns:a16="http://schemas.microsoft.com/office/drawing/2014/main" id="{D695B27E-5BDC-8A42-981E-5B1C4718AD88}"/>
              </a:ext>
            </a:extLst>
          </p:cNvPr>
          <p:cNvSpPr/>
          <p:nvPr/>
        </p:nvSpPr>
        <p:spPr>
          <a:xfrm>
            <a:off x="4750163" y="2303885"/>
            <a:ext cx="653462" cy="634308"/>
          </a:xfrm>
          <a:prstGeom prst="ellipse">
            <a:avLst/>
          </a:prstGeom>
          <a:noFill/>
          <a:ln w="1905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4100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6" grpId="0"/>
      <p:bldP spid="2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7CB0971-5DBD-884D-949B-74EEC2132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Department of computer science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8D2A3EF-2934-1A44-87A7-69A676B40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31</a:t>
            </a:fld>
            <a:endParaRPr lang="nl-NL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1DB9896-2EAE-DB40-8AD2-528E2C6A0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perfect community: clique</a:t>
            </a:r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A5DFC71B-ABCD-7D48-B2C8-89616B2D7A5F}"/>
              </a:ext>
            </a:extLst>
          </p:cNvPr>
          <p:cNvSpPr/>
          <p:nvPr/>
        </p:nvSpPr>
        <p:spPr>
          <a:xfrm>
            <a:off x="4914681" y="244891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00CC55AB-23DA-AA4B-A0D7-F90CCBC7B5CF}"/>
              </a:ext>
            </a:extLst>
          </p:cNvPr>
          <p:cNvSpPr/>
          <p:nvPr/>
        </p:nvSpPr>
        <p:spPr>
          <a:xfrm>
            <a:off x="5645399" y="244891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767FDD01-AC35-E042-806E-B904845294D0}"/>
              </a:ext>
            </a:extLst>
          </p:cNvPr>
          <p:cNvSpPr/>
          <p:nvPr/>
        </p:nvSpPr>
        <p:spPr>
          <a:xfrm>
            <a:off x="4668147" y="298891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9A638E7D-D768-7B4C-B1A1-C6E70EB41310}"/>
              </a:ext>
            </a:extLst>
          </p:cNvPr>
          <p:cNvSpPr/>
          <p:nvPr/>
        </p:nvSpPr>
        <p:spPr>
          <a:xfrm>
            <a:off x="4914681" y="351053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7A7AB468-2C5B-8545-B92B-4FFB7DB1ABF1}"/>
              </a:ext>
            </a:extLst>
          </p:cNvPr>
          <p:cNvSpPr/>
          <p:nvPr/>
        </p:nvSpPr>
        <p:spPr>
          <a:xfrm>
            <a:off x="5645399" y="351053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FF2F9906-3378-DF4E-80B7-C8CEAAA928B8}"/>
              </a:ext>
            </a:extLst>
          </p:cNvPr>
          <p:cNvSpPr/>
          <p:nvPr/>
        </p:nvSpPr>
        <p:spPr>
          <a:xfrm>
            <a:off x="5908052" y="298575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AA0D3E44-ED35-F949-AF09-27511421F71B}"/>
              </a:ext>
            </a:extLst>
          </p:cNvPr>
          <p:cNvCxnSpPr>
            <a:stCxn id="9" idx="5"/>
            <a:endCxn id="14" idx="2"/>
          </p:cNvCxnSpPr>
          <p:nvPr/>
        </p:nvCxnSpPr>
        <p:spPr>
          <a:xfrm>
            <a:off x="5171551" y="2705780"/>
            <a:ext cx="736501" cy="430441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BEC503F9-8F42-9D41-AB78-B67FCF4D9BD4}"/>
              </a:ext>
            </a:extLst>
          </p:cNvPr>
          <p:cNvCxnSpPr>
            <a:cxnSpLocks/>
            <a:stCxn id="14" idx="2"/>
            <a:endCxn id="12" idx="7"/>
          </p:cNvCxnSpPr>
          <p:nvPr/>
        </p:nvCxnSpPr>
        <p:spPr>
          <a:xfrm flipH="1">
            <a:off x="5171551" y="3136221"/>
            <a:ext cx="736501" cy="41838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26DCD280-4217-FC40-83F8-F01F166858B5}"/>
              </a:ext>
            </a:extLst>
          </p:cNvPr>
          <p:cNvCxnSpPr>
            <a:stCxn id="11" idx="6"/>
            <a:endCxn id="13" idx="1"/>
          </p:cNvCxnSpPr>
          <p:nvPr/>
        </p:nvCxnSpPr>
        <p:spPr>
          <a:xfrm>
            <a:off x="4969089" y="3139381"/>
            <a:ext cx="720382" cy="4152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D4D2BACD-BEA0-B940-84E5-0E16165FEC33}"/>
              </a:ext>
            </a:extLst>
          </p:cNvPr>
          <p:cNvCxnSpPr>
            <a:stCxn id="11" idx="6"/>
            <a:endCxn id="10" idx="3"/>
          </p:cNvCxnSpPr>
          <p:nvPr/>
        </p:nvCxnSpPr>
        <p:spPr>
          <a:xfrm flipV="1">
            <a:off x="4969089" y="2705780"/>
            <a:ext cx="720382" cy="43360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E8E91E43-51F5-C24F-B1C2-9877A9D40539}"/>
              </a:ext>
            </a:extLst>
          </p:cNvPr>
          <p:cNvCxnSpPr>
            <a:stCxn id="12" idx="7"/>
            <a:endCxn id="9" idx="5"/>
          </p:cNvCxnSpPr>
          <p:nvPr/>
        </p:nvCxnSpPr>
        <p:spPr>
          <a:xfrm flipV="1">
            <a:off x="5171551" y="2705780"/>
            <a:ext cx="0" cy="8488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56262051-4623-3342-BB0E-4D166DCBFAA1}"/>
              </a:ext>
            </a:extLst>
          </p:cNvPr>
          <p:cNvCxnSpPr>
            <a:stCxn id="13" idx="1"/>
            <a:endCxn id="10" idx="3"/>
          </p:cNvCxnSpPr>
          <p:nvPr/>
        </p:nvCxnSpPr>
        <p:spPr>
          <a:xfrm flipV="1">
            <a:off x="5689471" y="2705780"/>
            <a:ext cx="0" cy="8488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08AF7E75-5A14-A34C-ABDD-F63C5E4B507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5171551" y="2705780"/>
            <a:ext cx="517920" cy="8488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9FFE09AF-F7E0-C146-A9DD-9A6E9D3D0220}"/>
              </a:ext>
            </a:extLst>
          </p:cNvPr>
          <p:cNvCxnSpPr>
            <a:stCxn id="11" idx="6"/>
            <a:endCxn id="14" idx="2"/>
          </p:cNvCxnSpPr>
          <p:nvPr/>
        </p:nvCxnSpPr>
        <p:spPr>
          <a:xfrm flipV="1">
            <a:off x="4969089" y="3136221"/>
            <a:ext cx="938963" cy="316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FC494C47-69D8-EE4A-ADB4-B86D505784B5}"/>
              </a:ext>
            </a:extLst>
          </p:cNvPr>
          <p:cNvCxnSpPr>
            <a:stCxn id="10" idx="3"/>
            <a:endCxn id="12" idx="7"/>
          </p:cNvCxnSpPr>
          <p:nvPr/>
        </p:nvCxnSpPr>
        <p:spPr>
          <a:xfrm flipH="1">
            <a:off x="5171551" y="2705780"/>
            <a:ext cx="517920" cy="84882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Tijdelijke aanduiding voor inhoud 5">
            <a:extLst>
              <a:ext uri="{FF2B5EF4-FFF2-40B4-BE49-F238E27FC236}">
                <a16:creationId xmlns:a16="http://schemas.microsoft.com/office/drawing/2014/main" id="{D68F2E31-331C-AE42-8D3E-B32BE963C30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1" r="85404"/>
          <a:stretch/>
        </p:blipFill>
        <p:spPr>
          <a:xfrm>
            <a:off x="576264" y="2448910"/>
            <a:ext cx="1166428" cy="2427407"/>
          </a:xfrm>
        </p:spPr>
      </p:pic>
      <p:sp>
        <p:nvSpPr>
          <p:cNvPr id="32" name="Rechthoek 31">
            <a:extLst>
              <a:ext uri="{FF2B5EF4-FFF2-40B4-BE49-F238E27FC236}">
                <a16:creationId xmlns:a16="http://schemas.microsoft.com/office/drawing/2014/main" id="{8481B4BE-E945-334B-909C-F54C094A5E23}"/>
              </a:ext>
            </a:extLst>
          </p:cNvPr>
          <p:cNvSpPr/>
          <p:nvPr/>
        </p:nvSpPr>
        <p:spPr>
          <a:xfrm>
            <a:off x="445770" y="3612444"/>
            <a:ext cx="1405890" cy="1699098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4E028483-0B94-9343-92C2-77AE0A97A614}"/>
              </a:ext>
            </a:extLst>
          </p:cNvPr>
          <p:cNvSpPr/>
          <p:nvPr/>
        </p:nvSpPr>
        <p:spPr>
          <a:xfrm>
            <a:off x="445770" y="1730568"/>
            <a:ext cx="1405890" cy="1578699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B78ACD5B-AF35-994E-9F00-1F3FFF1506A9}"/>
              </a:ext>
            </a:extLst>
          </p:cNvPr>
          <p:cNvCxnSpPr>
            <a:stCxn id="9" idx="6"/>
            <a:endCxn id="10" idx="2"/>
          </p:cNvCxnSpPr>
          <p:nvPr/>
        </p:nvCxnSpPr>
        <p:spPr>
          <a:xfrm>
            <a:off x="5215623" y="2599381"/>
            <a:ext cx="42977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2046DC29-CAA2-5848-ACC7-A24E7004387A}"/>
              </a:ext>
            </a:extLst>
          </p:cNvPr>
          <p:cNvCxnSpPr>
            <a:cxnSpLocks/>
          </p:cNvCxnSpPr>
          <p:nvPr/>
        </p:nvCxnSpPr>
        <p:spPr>
          <a:xfrm>
            <a:off x="5849261" y="2719032"/>
            <a:ext cx="156254" cy="2799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6C62EFD3-C43D-0A4C-A4A3-BA017BB7D6CA}"/>
              </a:ext>
            </a:extLst>
          </p:cNvPr>
          <p:cNvCxnSpPr>
            <a:cxnSpLocks/>
          </p:cNvCxnSpPr>
          <p:nvPr/>
        </p:nvCxnSpPr>
        <p:spPr>
          <a:xfrm flipH="1">
            <a:off x="5849261" y="3273440"/>
            <a:ext cx="156254" cy="26791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6B84B5D5-1A64-1D4D-97CD-A362AB214DB0}"/>
              </a:ext>
            </a:extLst>
          </p:cNvPr>
          <p:cNvCxnSpPr>
            <a:cxnSpLocks/>
          </p:cNvCxnSpPr>
          <p:nvPr/>
        </p:nvCxnSpPr>
        <p:spPr>
          <a:xfrm flipH="1">
            <a:off x="5215623" y="3687509"/>
            <a:ext cx="42977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7F02F2EE-EB71-264C-B39C-8F2AA11AE1E0}"/>
              </a:ext>
            </a:extLst>
          </p:cNvPr>
          <p:cNvCxnSpPr>
            <a:cxnSpLocks/>
          </p:cNvCxnSpPr>
          <p:nvPr/>
        </p:nvCxnSpPr>
        <p:spPr>
          <a:xfrm flipH="1" flipV="1">
            <a:off x="4871626" y="3276600"/>
            <a:ext cx="140135" cy="26475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454F943B-3331-E546-9573-5AC17F8430FA}"/>
              </a:ext>
            </a:extLst>
          </p:cNvPr>
          <p:cNvCxnSpPr>
            <a:cxnSpLocks/>
          </p:cNvCxnSpPr>
          <p:nvPr/>
        </p:nvCxnSpPr>
        <p:spPr>
          <a:xfrm flipV="1">
            <a:off x="4871626" y="2719032"/>
            <a:ext cx="140135" cy="28313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3902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7CB0971-5DBD-884D-949B-74EEC2132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Department of computer science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8D2A3EF-2934-1A44-87A7-69A676B40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32</a:t>
            </a:fld>
            <a:endParaRPr lang="nl-NL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1DB9896-2EAE-DB40-8AD2-528E2C6A0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perfect community: clique</a:t>
            </a:r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A5DFC71B-ABCD-7D48-B2C8-89616B2D7A5F}"/>
              </a:ext>
            </a:extLst>
          </p:cNvPr>
          <p:cNvSpPr/>
          <p:nvPr/>
        </p:nvSpPr>
        <p:spPr>
          <a:xfrm>
            <a:off x="4914681" y="244891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00CC55AB-23DA-AA4B-A0D7-F90CCBC7B5CF}"/>
              </a:ext>
            </a:extLst>
          </p:cNvPr>
          <p:cNvSpPr/>
          <p:nvPr/>
        </p:nvSpPr>
        <p:spPr>
          <a:xfrm>
            <a:off x="5645399" y="244891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767FDD01-AC35-E042-806E-B904845294D0}"/>
              </a:ext>
            </a:extLst>
          </p:cNvPr>
          <p:cNvSpPr/>
          <p:nvPr/>
        </p:nvSpPr>
        <p:spPr>
          <a:xfrm>
            <a:off x="4668147" y="298891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9A638E7D-D768-7B4C-B1A1-C6E70EB41310}"/>
              </a:ext>
            </a:extLst>
          </p:cNvPr>
          <p:cNvSpPr/>
          <p:nvPr/>
        </p:nvSpPr>
        <p:spPr>
          <a:xfrm>
            <a:off x="4914681" y="351053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7A7AB468-2C5B-8545-B92B-4FFB7DB1ABF1}"/>
              </a:ext>
            </a:extLst>
          </p:cNvPr>
          <p:cNvSpPr/>
          <p:nvPr/>
        </p:nvSpPr>
        <p:spPr>
          <a:xfrm>
            <a:off x="5645399" y="351053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FF2F9906-3378-DF4E-80B7-C8CEAAA928B8}"/>
              </a:ext>
            </a:extLst>
          </p:cNvPr>
          <p:cNvSpPr/>
          <p:nvPr/>
        </p:nvSpPr>
        <p:spPr>
          <a:xfrm>
            <a:off x="5908052" y="298575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AA0D3E44-ED35-F949-AF09-27511421F71B}"/>
              </a:ext>
            </a:extLst>
          </p:cNvPr>
          <p:cNvCxnSpPr>
            <a:stCxn id="9" idx="5"/>
            <a:endCxn id="14" idx="2"/>
          </p:cNvCxnSpPr>
          <p:nvPr/>
        </p:nvCxnSpPr>
        <p:spPr>
          <a:xfrm>
            <a:off x="5171551" y="2705780"/>
            <a:ext cx="736501" cy="430441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BEC503F9-8F42-9D41-AB78-B67FCF4D9BD4}"/>
              </a:ext>
            </a:extLst>
          </p:cNvPr>
          <p:cNvCxnSpPr>
            <a:cxnSpLocks/>
            <a:stCxn id="14" idx="2"/>
            <a:endCxn id="12" idx="7"/>
          </p:cNvCxnSpPr>
          <p:nvPr/>
        </p:nvCxnSpPr>
        <p:spPr>
          <a:xfrm flipH="1">
            <a:off x="5171551" y="3136221"/>
            <a:ext cx="736501" cy="418385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26DCD280-4217-FC40-83F8-F01F166858B5}"/>
              </a:ext>
            </a:extLst>
          </p:cNvPr>
          <p:cNvCxnSpPr>
            <a:stCxn id="11" idx="6"/>
            <a:endCxn id="13" idx="1"/>
          </p:cNvCxnSpPr>
          <p:nvPr/>
        </p:nvCxnSpPr>
        <p:spPr>
          <a:xfrm>
            <a:off x="4969089" y="3139381"/>
            <a:ext cx="720382" cy="4152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D4D2BACD-BEA0-B940-84E5-0E16165FEC33}"/>
              </a:ext>
            </a:extLst>
          </p:cNvPr>
          <p:cNvCxnSpPr>
            <a:stCxn id="11" idx="6"/>
            <a:endCxn id="10" idx="3"/>
          </p:cNvCxnSpPr>
          <p:nvPr/>
        </p:nvCxnSpPr>
        <p:spPr>
          <a:xfrm flipV="1">
            <a:off x="4969089" y="2705780"/>
            <a:ext cx="720382" cy="43360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E8E91E43-51F5-C24F-B1C2-9877A9D40539}"/>
              </a:ext>
            </a:extLst>
          </p:cNvPr>
          <p:cNvCxnSpPr>
            <a:stCxn id="12" idx="7"/>
            <a:endCxn id="9" idx="5"/>
          </p:cNvCxnSpPr>
          <p:nvPr/>
        </p:nvCxnSpPr>
        <p:spPr>
          <a:xfrm flipV="1">
            <a:off x="5171551" y="2705780"/>
            <a:ext cx="0" cy="8488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56262051-4623-3342-BB0E-4D166DCBFAA1}"/>
              </a:ext>
            </a:extLst>
          </p:cNvPr>
          <p:cNvCxnSpPr>
            <a:stCxn id="13" idx="1"/>
            <a:endCxn id="10" idx="3"/>
          </p:cNvCxnSpPr>
          <p:nvPr/>
        </p:nvCxnSpPr>
        <p:spPr>
          <a:xfrm flipV="1">
            <a:off x="5689471" y="2705780"/>
            <a:ext cx="0" cy="8488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08AF7E75-5A14-A34C-ABDD-F63C5E4B507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5171551" y="2705780"/>
            <a:ext cx="517920" cy="8488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9FFE09AF-F7E0-C146-A9DD-9A6E9D3D0220}"/>
              </a:ext>
            </a:extLst>
          </p:cNvPr>
          <p:cNvCxnSpPr>
            <a:stCxn id="11" idx="6"/>
            <a:endCxn id="14" idx="2"/>
          </p:cNvCxnSpPr>
          <p:nvPr/>
        </p:nvCxnSpPr>
        <p:spPr>
          <a:xfrm flipV="1">
            <a:off x="4969089" y="3136221"/>
            <a:ext cx="938963" cy="316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FC494C47-69D8-EE4A-ADB4-B86D505784B5}"/>
              </a:ext>
            </a:extLst>
          </p:cNvPr>
          <p:cNvCxnSpPr>
            <a:stCxn id="10" idx="3"/>
            <a:endCxn id="12" idx="7"/>
          </p:cNvCxnSpPr>
          <p:nvPr/>
        </p:nvCxnSpPr>
        <p:spPr>
          <a:xfrm flipH="1">
            <a:off x="5171551" y="2705780"/>
            <a:ext cx="517920" cy="8488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Tijdelijke aanduiding voor inhoud 5">
            <a:extLst>
              <a:ext uri="{FF2B5EF4-FFF2-40B4-BE49-F238E27FC236}">
                <a16:creationId xmlns:a16="http://schemas.microsoft.com/office/drawing/2014/main" id="{D68F2E31-331C-AE42-8D3E-B32BE963C30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1" r="85404"/>
          <a:stretch/>
        </p:blipFill>
        <p:spPr>
          <a:xfrm>
            <a:off x="576264" y="2448910"/>
            <a:ext cx="1166428" cy="2427407"/>
          </a:xfrm>
        </p:spPr>
      </p:pic>
      <p:sp>
        <p:nvSpPr>
          <p:cNvPr id="27" name="Tekstvak 26">
            <a:extLst>
              <a:ext uri="{FF2B5EF4-FFF2-40B4-BE49-F238E27FC236}">
                <a16:creationId xmlns:a16="http://schemas.microsoft.com/office/drawing/2014/main" id="{8E0BF81D-3799-854A-BEE2-950D718EC7ED}"/>
              </a:ext>
            </a:extLst>
          </p:cNvPr>
          <p:cNvSpPr txBox="1"/>
          <p:nvPr/>
        </p:nvSpPr>
        <p:spPr>
          <a:xfrm>
            <a:off x="3030916" y="4364406"/>
            <a:ext cx="5017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The </a:t>
            </a:r>
            <a:r>
              <a:rPr lang="nl-BE" b="1" dirty="0"/>
              <a:t>degree</a:t>
            </a:r>
            <a:r>
              <a:rPr lang="nl-BE" dirty="0"/>
              <a:t> is</a:t>
            </a:r>
          </a:p>
          <a:p>
            <a:r>
              <a:rPr lang="nl-BE" dirty="0"/>
              <a:t>smallest number of neighbors of a vertex.</a:t>
            </a:r>
          </a:p>
        </p:txBody>
      </p:sp>
      <p:sp>
        <p:nvSpPr>
          <p:cNvPr id="32" name="Rechthoek 31">
            <a:extLst>
              <a:ext uri="{FF2B5EF4-FFF2-40B4-BE49-F238E27FC236}">
                <a16:creationId xmlns:a16="http://schemas.microsoft.com/office/drawing/2014/main" id="{8481B4BE-E945-334B-909C-F54C094A5E23}"/>
              </a:ext>
            </a:extLst>
          </p:cNvPr>
          <p:cNvSpPr/>
          <p:nvPr/>
        </p:nvSpPr>
        <p:spPr>
          <a:xfrm>
            <a:off x="445770" y="3612444"/>
            <a:ext cx="1405890" cy="1699098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4C5E92F2-48F9-D946-BA9C-A3DF3C622BA2}"/>
                  </a:ext>
                </a:extLst>
              </p:cNvPr>
              <p:cNvSpPr txBox="1"/>
              <p:nvPr/>
            </p:nvSpPr>
            <p:spPr>
              <a:xfrm>
                <a:off x="6282433" y="2917360"/>
                <a:ext cx="15031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1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𝒔𝒊𝒛𝒆</m:t>
                      </m:r>
                      <m:r>
                        <a:rPr lang="nl-BE" b="1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BE" b="1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nl-BE" b="1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1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nl-BE" b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4C5E92F2-48F9-D946-BA9C-A3DF3C622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433" y="2917360"/>
                <a:ext cx="150314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hthoek 27">
            <a:extLst>
              <a:ext uri="{FF2B5EF4-FFF2-40B4-BE49-F238E27FC236}">
                <a16:creationId xmlns:a16="http://schemas.microsoft.com/office/drawing/2014/main" id="{4E028483-0B94-9343-92C2-77AE0A97A614}"/>
              </a:ext>
            </a:extLst>
          </p:cNvPr>
          <p:cNvSpPr/>
          <p:nvPr/>
        </p:nvSpPr>
        <p:spPr>
          <a:xfrm>
            <a:off x="445770" y="1730568"/>
            <a:ext cx="1405890" cy="1578699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B78ACD5B-AF35-994E-9F00-1F3FFF1506A9}"/>
              </a:ext>
            </a:extLst>
          </p:cNvPr>
          <p:cNvCxnSpPr>
            <a:stCxn id="9" idx="6"/>
            <a:endCxn id="10" idx="2"/>
          </p:cNvCxnSpPr>
          <p:nvPr/>
        </p:nvCxnSpPr>
        <p:spPr>
          <a:xfrm>
            <a:off x="5215623" y="2599381"/>
            <a:ext cx="42977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2046DC29-CAA2-5848-ACC7-A24E7004387A}"/>
              </a:ext>
            </a:extLst>
          </p:cNvPr>
          <p:cNvCxnSpPr>
            <a:cxnSpLocks/>
          </p:cNvCxnSpPr>
          <p:nvPr/>
        </p:nvCxnSpPr>
        <p:spPr>
          <a:xfrm>
            <a:off x="5849261" y="2719032"/>
            <a:ext cx="156254" cy="27997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6C62EFD3-C43D-0A4C-A4A3-BA017BB7D6CA}"/>
              </a:ext>
            </a:extLst>
          </p:cNvPr>
          <p:cNvCxnSpPr>
            <a:cxnSpLocks/>
          </p:cNvCxnSpPr>
          <p:nvPr/>
        </p:nvCxnSpPr>
        <p:spPr>
          <a:xfrm flipH="1">
            <a:off x="5849261" y="3273440"/>
            <a:ext cx="156254" cy="267914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6B84B5D5-1A64-1D4D-97CD-A362AB214DB0}"/>
              </a:ext>
            </a:extLst>
          </p:cNvPr>
          <p:cNvCxnSpPr>
            <a:cxnSpLocks/>
          </p:cNvCxnSpPr>
          <p:nvPr/>
        </p:nvCxnSpPr>
        <p:spPr>
          <a:xfrm flipH="1">
            <a:off x="5215623" y="3687509"/>
            <a:ext cx="42977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7F02F2EE-EB71-264C-B39C-8F2AA11AE1E0}"/>
              </a:ext>
            </a:extLst>
          </p:cNvPr>
          <p:cNvCxnSpPr>
            <a:cxnSpLocks/>
          </p:cNvCxnSpPr>
          <p:nvPr/>
        </p:nvCxnSpPr>
        <p:spPr>
          <a:xfrm flipH="1" flipV="1">
            <a:off x="4871626" y="3276600"/>
            <a:ext cx="140135" cy="26475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454F943B-3331-E546-9573-5AC17F8430FA}"/>
              </a:ext>
            </a:extLst>
          </p:cNvPr>
          <p:cNvCxnSpPr>
            <a:cxnSpLocks/>
          </p:cNvCxnSpPr>
          <p:nvPr/>
        </p:nvCxnSpPr>
        <p:spPr>
          <a:xfrm flipV="1">
            <a:off x="4871626" y="2719032"/>
            <a:ext cx="140135" cy="28313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4172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7CB0971-5DBD-884D-949B-74EEC2132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Department of computer science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8D2A3EF-2934-1A44-87A7-69A676B40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33</a:t>
            </a:fld>
            <a:endParaRPr lang="nl-NL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1DB9896-2EAE-DB40-8AD2-528E2C6A0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perfect community: clique</a:t>
            </a:r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A5DFC71B-ABCD-7D48-B2C8-89616B2D7A5F}"/>
              </a:ext>
            </a:extLst>
          </p:cNvPr>
          <p:cNvSpPr/>
          <p:nvPr/>
        </p:nvSpPr>
        <p:spPr>
          <a:xfrm>
            <a:off x="4914681" y="244891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00CC55AB-23DA-AA4B-A0D7-F90CCBC7B5CF}"/>
              </a:ext>
            </a:extLst>
          </p:cNvPr>
          <p:cNvSpPr/>
          <p:nvPr/>
        </p:nvSpPr>
        <p:spPr>
          <a:xfrm>
            <a:off x="5645399" y="244891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767FDD01-AC35-E042-806E-B904845294D0}"/>
              </a:ext>
            </a:extLst>
          </p:cNvPr>
          <p:cNvSpPr/>
          <p:nvPr/>
        </p:nvSpPr>
        <p:spPr>
          <a:xfrm>
            <a:off x="4668147" y="298891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9A638E7D-D768-7B4C-B1A1-C6E70EB41310}"/>
              </a:ext>
            </a:extLst>
          </p:cNvPr>
          <p:cNvSpPr/>
          <p:nvPr/>
        </p:nvSpPr>
        <p:spPr>
          <a:xfrm>
            <a:off x="4914681" y="351053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7A7AB468-2C5B-8545-B92B-4FFB7DB1ABF1}"/>
              </a:ext>
            </a:extLst>
          </p:cNvPr>
          <p:cNvSpPr/>
          <p:nvPr/>
        </p:nvSpPr>
        <p:spPr>
          <a:xfrm>
            <a:off x="5645399" y="351053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FF2F9906-3378-DF4E-80B7-C8CEAAA928B8}"/>
              </a:ext>
            </a:extLst>
          </p:cNvPr>
          <p:cNvSpPr/>
          <p:nvPr/>
        </p:nvSpPr>
        <p:spPr>
          <a:xfrm>
            <a:off x="5908052" y="298575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AA0D3E44-ED35-F949-AF09-27511421F71B}"/>
              </a:ext>
            </a:extLst>
          </p:cNvPr>
          <p:cNvCxnSpPr>
            <a:stCxn id="9" idx="5"/>
            <a:endCxn id="14" idx="2"/>
          </p:cNvCxnSpPr>
          <p:nvPr/>
        </p:nvCxnSpPr>
        <p:spPr>
          <a:xfrm>
            <a:off x="5171551" y="2705780"/>
            <a:ext cx="736501" cy="430441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BEC503F9-8F42-9D41-AB78-B67FCF4D9BD4}"/>
              </a:ext>
            </a:extLst>
          </p:cNvPr>
          <p:cNvCxnSpPr>
            <a:cxnSpLocks/>
            <a:stCxn id="14" idx="2"/>
            <a:endCxn id="12" idx="7"/>
          </p:cNvCxnSpPr>
          <p:nvPr/>
        </p:nvCxnSpPr>
        <p:spPr>
          <a:xfrm flipH="1">
            <a:off x="5171551" y="3136221"/>
            <a:ext cx="736501" cy="41838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26DCD280-4217-FC40-83F8-F01F166858B5}"/>
              </a:ext>
            </a:extLst>
          </p:cNvPr>
          <p:cNvCxnSpPr>
            <a:stCxn id="11" idx="6"/>
            <a:endCxn id="13" idx="1"/>
          </p:cNvCxnSpPr>
          <p:nvPr/>
        </p:nvCxnSpPr>
        <p:spPr>
          <a:xfrm>
            <a:off x="4969089" y="3139381"/>
            <a:ext cx="720382" cy="4152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D4D2BACD-BEA0-B940-84E5-0E16165FEC33}"/>
              </a:ext>
            </a:extLst>
          </p:cNvPr>
          <p:cNvCxnSpPr>
            <a:stCxn id="11" idx="6"/>
            <a:endCxn id="10" idx="3"/>
          </p:cNvCxnSpPr>
          <p:nvPr/>
        </p:nvCxnSpPr>
        <p:spPr>
          <a:xfrm flipV="1">
            <a:off x="4969089" y="2705780"/>
            <a:ext cx="720382" cy="43360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E8E91E43-51F5-C24F-B1C2-9877A9D40539}"/>
              </a:ext>
            </a:extLst>
          </p:cNvPr>
          <p:cNvCxnSpPr>
            <a:stCxn id="12" idx="7"/>
            <a:endCxn id="9" idx="5"/>
          </p:cNvCxnSpPr>
          <p:nvPr/>
        </p:nvCxnSpPr>
        <p:spPr>
          <a:xfrm flipV="1">
            <a:off x="5171551" y="2705780"/>
            <a:ext cx="0" cy="8488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56262051-4623-3342-BB0E-4D166DCBFAA1}"/>
              </a:ext>
            </a:extLst>
          </p:cNvPr>
          <p:cNvCxnSpPr>
            <a:stCxn id="13" idx="1"/>
            <a:endCxn id="10" idx="3"/>
          </p:cNvCxnSpPr>
          <p:nvPr/>
        </p:nvCxnSpPr>
        <p:spPr>
          <a:xfrm flipV="1">
            <a:off x="5689471" y="2705780"/>
            <a:ext cx="0" cy="8488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08AF7E75-5A14-A34C-ABDD-F63C5E4B507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5171551" y="2705780"/>
            <a:ext cx="517920" cy="8488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9FFE09AF-F7E0-C146-A9DD-9A6E9D3D0220}"/>
              </a:ext>
            </a:extLst>
          </p:cNvPr>
          <p:cNvCxnSpPr>
            <a:stCxn id="11" idx="6"/>
            <a:endCxn id="14" idx="2"/>
          </p:cNvCxnSpPr>
          <p:nvPr/>
        </p:nvCxnSpPr>
        <p:spPr>
          <a:xfrm flipV="1">
            <a:off x="4969089" y="3136221"/>
            <a:ext cx="938963" cy="316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FC494C47-69D8-EE4A-ADB4-B86D505784B5}"/>
              </a:ext>
            </a:extLst>
          </p:cNvPr>
          <p:cNvCxnSpPr>
            <a:stCxn id="10" idx="3"/>
            <a:endCxn id="12" idx="7"/>
          </p:cNvCxnSpPr>
          <p:nvPr/>
        </p:nvCxnSpPr>
        <p:spPr>
          <a:xfrm flipH="1">
            <a:off x="5171551" y="2705780"/>
            <a:ext cx="517920" cy="84882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hthoek 27">
            <a:extLst>
              <a:ext uri="{FF2B5EF4-FFF2-40B4-BE49-F238E27FC236}">
                <a16:creationId xmlns:a16="http://schemas.microsoft.com/office/drawing/2014/main" id="{4E028483-0B94-9343-92C2-77AE0A97A614}"/>
              </a:ext>
            </a:extLst>
          </p:cNvPr>
          <p:cNvSpPr/>
          <p:nvPr/>
        </p:nvSpPr>
        <p:spPr>
          <a:xfrm>
            <a:off x="445770" y="1730568"/>
            <a:ext cx="1405890" cy="1578699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B78ACD5B-AF35-994E-9F00-1F3FFF1506A9}"/>
              </a:ext>
            </a:extLst>
          </p:cNvPr>
          <p:cNvCxnSpPr>
            <a:stCxn id="9" idx="6"/>
            <a:endCxn id="10" idx="2"/>
          </p:cNvCxnSpPr>
          <p:nvPr/>
        </p:nvCxnSpPr>
        <p:spPr>
          <a:xfrm>
            <a:off x="5215623" y="2599381"/>
            <a:ext cx="42977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2046DC29-CAA2-5848-ACC7-A24E7004387A}"/>
              </a:ext>
            </a:extLst>
          </p:cNvPr>
          <p:cNvCxnSpPr>
            <a:cxnSpLocks/>
          </p:cNvCxnSpPr>
          <p:nvPr/>
        </p:nvCxnSpPr>
        <p:spPr>
          <a:xfrm>
            <a:off x="5849261" y="2719032"/>
            <a:ext cx="156254" cy="2799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6C62EFD3-C43D-0A4C-A4A3-BA017BB7D6CA}"/>
              </a:ext>
            </a:extLst>
          </p:cNvPr>
          <p:cNvCxnSpPr>
            <a:cxnSpLocks/>
          </p:cNvCxnSpPr>
          <p:nvPr/>
        </p:nvCxnSpPr>
        <p:spPr>
          <a:xfrm flipH="1">
            <a:off x="5849261" y="3273440"/>
            <a:ext cx="156254" cy="26791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6B84B5D5-1A64-1D4D-97CD-A362AB214DB0}"/>
              </a:ext>
            </a:extLst>
          </p:cNvPr>
          <p:cNvCxnSpPr>
            <a:cxnSpLocks/>
          </p:cNvCxnSpPr>
          <p:nvPr/>
        </p:nvCxnSpPr>
        <p:spPr>
          <a:xfrm flipH="1">
            <a:off x="5215623" y="3687509"/>
            <a:ext cx="42977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7F02F2EE-EB71-264C-B39C-8F2AA11AE1E0}"/>
              </a:ext>
            </a:extLst>
          </p:cNvPr>
          <p:cNvCxnSpPr>
            <a:cxnSpLocks/>
          </p:cNvCxnSpPr>
          <p:nvPr/>
        </p:nvCxnSpPr>
        <p:spPr>
          <a:xfrm flipH="1" flipV="1">
            <a:off x="4871626" y="3276600"/>
            <a:ext cx="140135" cy="26475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454F943B-3331-E546-9573-5AC17F8430FA}"/>
              </a:ext>
            </a:extLst>
          </p:cNvPr>
          <p:cNvCxnSpPr>
            <a:cxnSpLocks/>
          </p:cNvCxnSpPr>
          <p:nvPr/>
        </p:nvCxnSpPr>
        <p:spPr>
          <a:xfrm flipV="1">
            <a:off x="4871626" y="2719032"/>
            <a:ext cx="140135" cy="28313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Tijdelijke aanduiding voor inhoud 5">
            <a:extLst>
              <a:ext uri="{FF2B5EF4-FFF2-40B4-BE49-F238E27FC236}">
                <a16:creationId xmlns:a16="http://schemas.microsoft.com/office/drawing/2014/main" id="{B1FED480-FF28-6344-85A4-2F8129790AB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1" r="85404"/>
          <a:stretch/>
        </p:blipFill>
        <p:spPr>
          <a:xfrm>
            <a:off x="576264" y="2448910"/>
            <a:ext cx="1166428" cy="2427407"/>
          </a:xfrm>
        </p:spPr>
      </p:pic>
      <p:sp>
        <p:nvSpPr>
          <p:cNvPr id="37" name="Rechthoek 36">
            <a:extLst>
              <a:ext uri="{FF2B5EF4-FFF2-40B4-BE49-F238E27FC236}">
                <a16:creationId xmlns:a16="http://schemas.microsoft.com/office/drawing/2014/main" id="{9BB4100A-848F-1241-9A83-269B728C1CC9}"/>
              </a:ext>
            </a:extLst>
          </p:cNvPr>
          <p:cNvSpPr/>
          <p:nvPr/>
        </p:nvSpPr>
        <p:spPr>
          <a:xfrm>
            <a:off x="445770" y="4095295"/>
            <a:ext cx="1405890" cy="1174971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62375822-A829-6041-A5E7-BC25358E71D5}"/>
              </a:ext>
            </a:extLst>
          </p:cNvPr>
          <p:cNvSpPr/>
          <p:nvPr/>
        </p:nvSpPr>
        <p:spPr>
          <a:xfrm>
            <a:off x="445770" y="1727393"/>
            <a:ext cx="1405890" cy="1869882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0150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7CB0971-5DBD-884D-949B-74EEC2132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Department of computer science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8D2A3EF-2934-1A44-87A7-69A676B40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34</a:t>
            </a:fld>
            <a:endParaRPr lang="nl-NL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1DB9896-2EAE-DB40-8AD2-528E2C6A0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/>
          <a:lstStyle/>
          <a:p>
            <a:r>
              <a:rPr lang="nl-BE" dirty="0"/>
              <a:t>The perfect community: clique</a:t>
            </a:r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A5DFC71B-ABCD-7D48-B2C8-89616B2D7A5F}"/>
              </a:ext>
            </a:extLst>
          </p:cNvPr>
          <p:cNvSpPr/>
          <p:nvPr/>
        </p:nvSpPr>
        <p:spPr>
          <a:xfrm>
            <a:off x="4914681" y="244891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00CC55AB-23DA-AA4B-A0D7-F90CCBC7B5CF}"/>
              </a:ext>
            </a:extLst>
          </p:cNvPr>
          <p:cNvSpPr/>
          <p:nvPr/>
        </p:nvSpPr>
        <p:spPr>
          <a:xfrm>
            <a:off x="5645399" y="244891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767FDD01-AC35-E042-806E-B904845294D0}"/>
              </a:ext>
            </a:extLst>
          </p:cNvPr>
          <p:cNvSpPr/>
          <p:nvPr/>
        </p:nvSpPr>
        <p:spPr>
          <a:xfrm>
            <a:off x="4668147" y="298891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9A638E7D-D768-7B4C-B1A1-C6E70EB41310}"/>
              </a:ext>
            </a:extLst>
          </p:cNvPr>
          <p:cNvSpPr/>
          <p:nvPr/>
        </p:nvSpPr>
        <p:spPr>
          <a:xfrm>
            <a:off x="4914681" y="351053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7A7AB468-2C5B-8545-B92B-4FFB7DB1ABF1}"/>
              </a:ext>
            </a:extLst>
          </p:cNvPr>
          <p:cNvSpPr/>
          <p:nvPr/>
        </p:nvSpPr>
        <p:spPr>
          <a:xfrm>
            <a:off x="5645399" y="351053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FF2F9906-3378-DF4E-80B7-C8CEAAA928B8}"/>
              </a:ext>
            </a:extLst>
          </p:cNvPr>
          <p:cNvSpPr/>
          <p:nvPr/>
        </p:nvSpPr>
        <p:spPr>
          <a:xfrm>
            <a:off x="5908052" y="298575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AA0D3E44-ED35-F949-AF09-27511421F71B}"/>
              </a:ext>
            </a:extLst>
          </p:cNvPr>
          <p:cNvCxnSpPr>
            <a:stCxn id="9" idx="5"/>
            <a:endCxn id="14" idx="2"/>
          </p:cNvCxnSpPr>
          <p:nvPr/>
        </p:nvCxnSpPr>
        <p:spPr>
          <a:xfrm>
            <a:off x="5171551" y="2705780"/>
            <a:ext cx="736501" cy="43044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BEC503F9-8F42-9D41-AB78-B67FCF4D9BD4}"/>
              </a:ext>
            </a:extLst>
          </p:cNvPr>
          <p:cNvCxnSpPr>
            <a:cxnSpLocks/>
            <a:stCxn id="14" idx="2"/>
            <a:endCxn id="12" idx="7"/>
          </p:cNvCxnSpPr>
          <p:nvPr/>
        </p:nvCxnSpPr>
        <p:spPr>
          <a:xfrm flipH="1">
            <a:off x="5171551" y="3136221"/>
            <a:ext cx="736501" cy="41838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26DCD280-4217-FC40-83F8-F01F166858B5}"/>
              </a:ext>
            </a:extLst>
          </p:cNvPr>
          <p:cNvCxnSpPr>
            <a:stCxn id="11" idx="6"/>
            <a:endCxn id="13" idx="1"/>
          </p:cNvCxnSpPr>
          <p:nvPr/>
        </p:nvCxnSpPr>
        <p:spPr>
          <a:xfrm>
            <a:off x="4969089" y="3139381"/>
            <a:ext cx="720382" cy="415225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D4D2BACD-BEA0-B940-84E5-0E16165FEC33}"/>
              </a:ext>
            </a:extLst>
          </p:cNvPr>
          <p:cNvCxnSpPr>
            <a:stCxn id="11" idx="6"/>
            <a:endCxn id="10" idx="3"/>
          </p:cNvCxnSpPr>
          <p:nvPr/>
        </p:nvCxnSpPr>
        <p:spPr>
          <a:xfrm flipV="1">
            <a:off x="4969089" y="2705780"/>
            <a:ext cx="720382" cy="43360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E8E91E43-51F5-C24F-B1C2-9877A9D40539}"/>
              </a:ext>
            </a:extLst>
          </p:cNvPr>
          <p:cNvCxnSpPr>
            <a:stCxn id="12" idx="7"/>
            <a:endCxn id="9" idx="5"/>
          </p:cNvCxnSpPr>
          <p:nvPr/>
        </p:nvCxnSpPr>
        <p:spPr>
          <a:xfrm flipV="1">
            <a:off x="5171551" y="2705780"/>
            <a:ext cx="0" cy="8488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56262051-4623-3342-BB0E-4D166DCBFAA1}"/>
              </a:ext>
            </a:extLst>
          </p:cNvPr>
          <p:cNvCxnSpPr>
            <a:stCxn id="13" idx="1"/>
            <a:endCxn id="10" idx="3"/>
          </p:cNvCxnSpPr>
          <p:nvPr/>
        </p:nvCxnSpPr>
        <p:spPr>
          <a:xfrm flipV="1">
            <a:off x="5689471" y="2705780"/>
            <a:ext cx="0" cy="8488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08AF7E75-5A14-A34C-ABDD-F63C5E4B507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5171551" y="2705780"/>
            <a:ext cx="517920" cy="8488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9FFE09AF-F7E0-C146-A9DD-9A6E9D3D0220}"/>
              </a:ext>
            </a:extLst>
          </p:cNvPr>
          <p:cNvCxnSpPr>
            <a:stCxn id="11" idx="6"/>
            <a:endCxn id="14" idx="2"/>
          </p:cNvCxnSpPr>
          <p:nvPr/>
        </p:nvCxnSpPr>
        <p:spPr>
          <a:xfrm flipV="1">
            <a:off x="4969089" y="3136221"/>
            <a:ext cx="938963" cy="31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FC494C47-69D8-EE4A-ADB4-B86D505784B5}"/>
              </a:ext>
            </a:extLst>
          </p:cNvPr>
          <p:cNvCxnSpPr>
            <a:stCxn id="10" idx="3"/>
            <a:endCxn id="12" idx="7"/>
          </p:cNvCxnSpPr>
          <p:nvPr/>
        </p:nvCxnSpPr>
        <p:spPr>
          <a:xfrm flipH="1">
            <a:off x="5171551" y="2705780"/>
            <a:ext cx="517920" cy="8488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Tijdelijke aanduiding voor inhoud 5">
            <a:extLst>
              <a:ext uri="{FF2B5EF4-FFF2-40B4-BE49-F238E27FC236}">
                <a16:creationId xmlns:a16="http://schemas.microsoft.com/office/drawing/2014/main" id="{D68F2E31-331C-AE42-8D3E-B32BE963C30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1" r="85404"/>
          <a:stretch/>
        </p:blipFill>
        <p:spPr>
          <a:xfrm>
            <a:off x="576264" y="2448910"/>
            <a:ext cx="1166428" cy="2427407"/>
          </a:xfrm>
        </p:spPr>
      </p:pic>
      <p:sp>
        <p:nvSpPr>
          <p:cNvPr id="27" name="Tekstvak 26">
            <a:extLst>
              <a:ext uri="{FF2B5EF4-FFF2-40B4-BE49-F238E27FC236}">
                <a16:creationId xmlns:a16="http://schemas.microsoft.com/office/drawing/2014/main" id="{8E0BF81D-3799-854A-BEE2-950D718EC7ED}"/>
              </a:ext>
            </a:extLst>
          </p:cNvPr>
          <p:cNvSpPr txBox="1"/>
          <p:nvPr/>
        </p:nvSpPr>
        <p:spPr>
          <a:xfrm>
            <a:off x="3030916" y="4364406"/>
            <a:ext cx="50177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The </a:t>
            </a:r>
            <a:r>
              <a:rPr lang="nl-BE" b="1" dirty="0"/>
              <a:t>edge connectivity</a:t>
            </a:r>
            <a:r>
              <a:rPr lang="nl-BE" dirty="0"/>
              <a:t> is</a:t>
            </a:r>
          </a:p>
          <a:p>
            <a:r>
              <a:rPr lang="nl-BE" dirty="0"/>
              <a:t>smallest number of edge-independent paths</a:t>
            </a:r>
          </a:p>
          <a:p>
            <a:r>
              <a:rPr lang="nl-BE" dirty="0"/>
              <a:t>between every pair of vertices.</a:t>
            </a:r>
          </a:p>
        </p:txBody>
      </p:sp>
      <p:sp>
        <p:nvSpPr>
          <p:cNvPr id="32" name="Rechthoek 31">
            <a:extLst>
              <a:ext uri="{FF2B5EF4-FFF2-40B4-BE49-F238E27FC236}">
                <a16:creationId xmlns:a16="http://schemas.microsoft.com/office/drawing/2014/main" id="{8481B4BE-E945-334B-909C-F54C094A5E23}"/>
              </a:ext>
            </a:extLst>
          </p:cNvPr>
          <p:cNvSpPr/>
          <p:nvPr/>
        </p:nvSpPr>
        <p:spPr>
          <a:xfrm>
            <a:off x="445770" y="4095295"/>
            <a:ext cx="1405890" cy="1174971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4C5E92F2-48F9-D946-BA9C-A3DF3C622BA2}"/>
                  </a:ext>
                </a:extLst>
              </p:cNvPr>
              <p:cNvSpPr txBox="1"/>
              <p:nvPr/>
            </p:nvSpPr>
            <p:spPr>
              <a:xfrm>
                <a:off x="6282433" y="2917360"/>
                <a:ext cx="15031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1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𝒔𝒊𝒛𝒆</m:t>
                      </m:r>
                      <m:r>
                        <a:rPr lang="nl-BE" b="1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BE" b="1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nl-BE" b="1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1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nl-BE" b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4C5E92F2-48F9-D946-BA9C-A3DF3C622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433" y="2917360"/>
                <a:ext cx="150314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hthoek 27">
            <a:extLst>
              <a:ext uri="{FF2B5EF4-FFF2-40B4-BE49-F238E27FC236}">
                <a16:creationId xmlns:a16="http://schemas.microsoft.com/office/drawing/2014/main" id="{4E028483-0B94-9343-92C2-77AE0A97A614}"/>
              </a:ext>
            </a:extLst>
          </p:cNvPr>
          <p:cNvSpPr/>
          <p:nvPr/>
        </p:nvSpPr>
        <p:spPr>
          <a:xfrm>
            <a:off x="445770" y="1727393"/>
            <a:ext cx="1405890" cy="1869882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B78ACD5B-AF35-994E-9F00-1F3FFF1506A9}"/>
              </a:ext>
            </a:extLst>
          </p:cNvPr>
          <p:cNvCxnSpPr>
            <a:stCxn id="9" idx="6"/>
            <a:endCxn id="10" idx="2"/>
          </p:cNvCxnSpPr>
          <p:nvPr/>
        </p:nvCxnSpPr>
        <p:spPr>
          <a:xfrm>
            <a:off x="5215623" y="2599381"/>
            <a:ext cx="42977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2046DC29-CAA2-5848-ACC7-A24E7004387A}"/>
              </a:ext>
            </a:extLst>
          </p:cNvPr>
          <p:cNvCxnSpPr>
            <a:cxnSpLocks/>
          </p:cNvCxnSpPr>
          <p:nvPr/>
        </p:nvCxnSpPr>
        <p:spPr>
          <a:xfrm>
            <a:off x="5849261" y="2719032"/>
            <a:ext cx="156254" cy="27997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6C62EFD3-C43D-0A4C-A4A3-BA017BB7D6CA}"/>
              </a:ext>
            </a:extLst>
          </p:cNvPr>
          <p:cNvCxnSpPr>
            <a:cxnSpLocks/>
          </p:cNvCxnSpPr>
          <p:nvPr/>
        </p:nvCxnSpPr>
        <p:spPr>
          <a:xfrm flipH="1">
            <a:off x="5849261" y="3273440"/>
            <a:ext cx="156254" cy="267914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6B84B5D5-1A64-1D4D-97CD-A362AB214DB0}"/>
              </a:ext>
            </a:extLst>
          </p:cNvPr>
          <p:cNvCxnSpPr>
            <a:cxnSpLocks/>
          </p:cNvCxnSpPr>
          <p:nvPr/>
        </p:nvCxnSpPr>
        <p:spPr>
          <a:xfrm flipH="1">
            <a:off x="5215623" y="3687509"/>
            <a:ext cx="42977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7F02F2EE-EB71-264C-B39C-8F2AA11AE1E0}"/>
              </a:ext>
            </a:extLst>
          </p:cNvPr>
          <p:cNvCxnSpPr>
            <a:cxnSpLocks/>
          </p:cNvCxnSpPr>
          <p:nvPr/>
        </p:nvCxnSpPr>
        <p:spPr>
          <a:xfrm flipH="1" flipV="1">
            <a:off x="4871626" y="3276600"/>
            <a:ext cx="140135" cy="26475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454F943B-3331-E546-9573-5AC17F8430FA}"/>
              </a:ext>
            </a:extLst>
          </p:cNvPr>
          <p:cNvCxnSpPr>
            <a:cxnSpLocks/>
          </p:cNvCxnSpPr>
          <p:nvPr/>
        </p:nvCxnSpPr>
        <p:spPr>
          <a:xfrm flipV="1">
            <a:off x="4871626" y="2719032"/>
            <a:ext cx="140135" cy="28313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8001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7CB0971-5DBD-884D-949B-74EEC2132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Department of computer science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8D2A3EF-2934-1A44-87A7-69A676B40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35</a:t>
            </a:fld>
            <a:endParaRPr lang="nl-NL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1DB9896-2EAE-DB40-8AD2-528E2C6A0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perfect community: clique</a:t>
            </a:r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A5DFC71B-ABCD-7D48-B2C8-89616B2D7A5F}"/>
              </a:ext>
            </a:extLst>
          </p:cNvPr>
          <p:cNvSpPr/>
          <p:nvPr/>
        </p:nvSpPr>
        <p:spPr>
          <a:xfrm>
            <a:off x="4914681" y="244891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00CC55AB-23DA-AA4B-A0D7-F90CCBC7B5CF}"/>
              </a:ext>
            </a:extLst>
          </p:cNvPr>
          <p:cNvSpPr/>
          <p:nvPr/>
        </p:nvSpPr>
        <p:spPr>
          <a:xfrm>
            <a:off x="5645399" y="244891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767FDD01-AC35-E042-806E-B904845294D0}"/>
              </a:ext>
            </a:extLst>
          </p:cNvPr>
          <p:cNvSpPr/>
          <p:nvPr/>
        </p:nvSpPr>
        <p:spPr>
          <a:xfrm>
            <a:off x="4668147" y="298891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9A638E7D-D768-7B4C-B1A1-C6E70EB41310}"/>
              </a:ext>
            </a:extLst>
          </p:cNvPr>
          <p:cNvSpPr/>
          <p:nvPr/>
        </p:nvSpPr>
        <p:spPr>
          <a:xfrm>
            <a:off x="4914681" y="351053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7A7AB468-2C5B-8545-B92B-4FFB7DB1ABF1}"/>
              </a:ext>
            </a:extLst>
          </p:cNvPr>
          <p:cNvSpPr/>
          <p:nvPr/>
        </p:nvSpPr>
        <p:spPr>
          <a:xfrm>
            <a:off x="5645399" y="351053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FF2F9906-3378-DF4E-80B7-C8CEAAA928B8}"/>
              </a:ext>
            </a:extLst>
          </p:cNvPr>
          <p:cNvSpPr/>
          <p:nvPr/>
        </p:nvSpPr>
        <p:spPr>
          <a:xfrm>
            <a:off x="5908052" y="298575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AA0D3E44-ED35-F949-AF09-27511421F71B}"/>
              </a:ext>
            </a:extLst>
          </p:cNvPr>
          <p:cNvCxnSpPr>
            <a:stCxn id="9" idx="5"/>
            <a:endCxn id="14" idx="2"/>
          </p:cNvCxnSpPr>
          <p:nvPr/>
        </p:nvCxnSpPr>
        <p:spPr>
          <a:xfrm>
            <a:off x="5171551" y="2705780"/>
            <a:ext cx="736501" cy="430441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BEC503F9-8F42-9D41-AB78-B67FCF4D9BD4}"/>
              </a:ext>
            </a:extLst>
          </p:cNvPr>
          <p:cNvCxnSpPr>
            <a:cxnSpLocks/>
            <a:stCxn id="14" idx="2"/>
            <a:endCxn id="12" idx="7"/>
          </p:cNvCxnSpPr>
          <p:nvPr/>
        </p:nvCxnSpPr>
        <p:spPr>
          <a:xfrm flipH="1">
            <a:off x="5171551" y="3136221"/>
            <a:ext cx="736501" cy="41838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26DCD280-4217-FC40-83F8-F01F166858B5}"/>
              </a:ext>
            </a:extLst>
          </p:cNvPr>
          <p:cNvCxnSpPr>
            <a:stCxn id="11" idx="6"/>
            <a:endCxn id="13" idx="1"/>
          </p:cNvCxnSpPr>
          <p:nvPr/>
        </p:nvCxnSpPr>
        <p:spPr>
          <a:xfrm>
            <a:off x="4969089" y="3139381"/>
            <a:ext cx="720382" cy="4152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D4D2BACD-BEA0-B940-84E5-0E16165FEC33}"/>
              </a:ext>
            </a:extLst>
          </p:cNvPr>
          <p:cNvCxnSpPr>
            <a:stCxn id="11" idx="6"/>
            <a:endCxn id="10" idx="3"/>
          </p:cNvCxnSpPr>
          <p:nvPr/>
        </p:nvCxnSpPr>
        <p:spPr>
          <a:xfrm flipV="1">
            <a:off x="4969089" y="2705780"/>
            <a:ext cx="720382" cy="43360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E8E91E43-51F5-C24F-B1C2-9877A9D40539}"/>
              </a:ext>
            </a:extLst>
          </p:cNvPr>
          <p:cNvCxnSpPr>
            <a:stCxn id="12" idx="7"/>
            <a:endCxn id="9" idx="5"/>
          </p:cNvCxnSpPr>
          <p:nvPr/>
        </p:nvCxnSpPr>
        <p:spPr>
          <a:xfrm flipV="1">
            <a:off x="5171551" y="2705780"/>
            <a:ext cx="0" cy="8488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56262051-4623-3342-BB0E-4D166DCBFAA1}"/>
              </a:ext>
            </a:extLst>
          </p:cNvPr>
          <p:cNvCxnSpPr>
            <a:stCxn id="13" idx="1"/>
            <a:endCxn id="10" idx="3"/>
          </p:cNvCxnSpPr>
          <p:nvPr/>
        </p:nvCxnSpPr>
        <p:spPr>
          <a:xfrm flipV="1">
            <a:off x="5689471" y="2705780"/>
            <a:ext cx="0" cy="8488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08AF7E75-5A14-A34C-ABDD-F63C5E4B507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5171551" y="2705780"/>
            <a:ext cx="517920" cy="8488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9FFE09AF-F7E0-C146-A9DD-9A6E9D3D0220}"/>
              </a:ext>
            </a:extLst>
          </p:cNvPr>
          <p:cNvCxnSpPr>
            <a:stCxn id="11" idx="6"/>
            <a:endCxn id="14" idx="2"/>
          </p:cNvCxnSpPr>
          <p:nvPr/>
        </p:nvCxnSpPr>
        <p:spPr>
          <a:xfrm flipV="1">
            <a:off x="4969089" y="3136221"/>
            <a:ext cx="938963" cy="316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FC494C47-69D8-EE4A-ADB4-B86D505784B5}"/>
              </a:ext>
            </a:extLst>
          </p:cNvPr>
          <p:cNvCxnSpPr>
            <a:stCxn id="10" idx="3"/>
            <a:endCxn id="12" idx="7"/>
          </p:cNvCxnSpPr>
          <p:nvPr/>
        </p:nvCxnSpPr>
        <p:spPr>
          <a:xfrm flipH="1">
            <a:off x="5171551" y="2705780"/>
            <a:ext cx="517920" cy="84882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B78ACD5B-AF35-994E-9F00-1F3FFF1506A9}"/>
              </a:ext>
            </a:extLst>
          </p:cNvPr>
          <p:cNvCxnSpPr>
            <a:stCxn id="9" idx="6"/>
            <a:endCxn id="10" idx="2"/>
          </p:cNvCxnSpPr>
          <p:nvPr/>
        </p:nvCxnSpPr>
        <p:spPr>
          <a:xfrm>
            <a:off x="5215623" y="2599381"/>
            <a:ext cx="42977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2046DC29-CAA2-5848-ACC7-A24E7004387A}"/>
              </a:ext>
            </a:extLst>
          </p:cNvPr>
          <p:cNvCxnSpPr>
            <a:cxnSpLocks/>
          </p:cNvCxnSpPr>
          <p:nvPr/>
        </p:nvCxnSpPr>
        <p:spPr>
          <a:xfrm>
            <a:off x="5849261" y="2719032"/>
            <a:ext cx="156254" cy="2799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6C62EFD3-C43D-0A4C-A4A3-BA017BB7D6CA}"/>
              </a:ext>
            </a:extLst>
          </p:cNvPr>
          <p:cNvCxnSpPr>
            <a:cxnSpLocks/>
          </p:cNvCxnSpPr>
          <p:nvPr/>
        </p:nvCxnSpPr>
        <p:spPr>
          <a:xfrm flipH="1">
            <a:off x="5849261" y="3273440"/>
            <a:ext cx="156254" cy="26791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6B84B5D5-1A64-1D4D-97CD-A362AB214DB0}"/>
              </a:ext>
            </a:extLst>
          </p:cNvPr>
          <p:cNvCxnSpPr>
            <a:cxnSpLocks/>
          </p:cNvCxnSpPr>
          <p:nvPr/>
        </p:nvCxnSpPr>
        <p:spPr>
          <a:xfrm flipH="1">
            <a:off x="5215623" y="3687509"/>
            <a:ext cx="42977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7F02F2EE-EB71-264C-B39C-8F2AA11AE1E0}"/>
              </a:ext>
            </a:extLst>
          </p:cNvPr>
          <p:cNvCxnSpPr>
            <a:cxnSpLocks/>
          </p:cNvCxnSpPr>
          <p:nvPr/>
        </p:nvCxnSpPr>
        <p:spPr>
          <a:xfrm flipH="1" flipV="1">
            <a:off x="4871626" y="3276600"/>
            <a:ext cx="140135" cy="26475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454F943B-3331-E546-9573-5AC17F8430FA}"/>
              </a:ext>
            </a:extLst>
          </p:cNvPr>
          <p:cNvCxnSpPr>
            <a:cxnSpLocks/>
          </p:cNvCxnSpPr>
          <p:nvPr/>
        </p:nvCxnSpPr>
        <p:spPr>
          <a:xfrm flipV="1">
            <a:off x="4871626" y="2719032"/>
            <a:ext cx="140135" cy="28313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Tijdelijke aanduiding voor inhoud 5">
            <a:extLst>
              <a:ext uri="{FF2B5EF4-FFF2-40B4-BE49-F238E27FC236}">
                <a16:creationId xmlns:a16="http://schemas.microsoft.com/office/drawing/2014/main" id="{A9A243A5-CC86-C54E-80EC-89FD10AC6C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1" r="85404"/>
          <a:stretch/>
        </p:blipFill>
        <p:spPr>
          <a:xfrm>
            <a:off x="576264" y="2448910"/>
            <a:ext cx="1166428" cy="2427407"/>
          </a:xfrm>
          <a:prstGeom prst="rect">
            <a:avLst/>
          </a:prstGeom>
        </p:spPr>
      </p:pic>
      <p:sp>
        <p:nvSpPr>
          <p:cNvPr id="34" name="Rechthoek 33">
            <a:extLst>
              <a:ext uri="{FF2B5EF4-FFF2-40B4-BE49-F238E27FC236}">
                <a16:creationId xmlns:a16="http://schemas.microsoft.com/office/drawing/2014/main" id="{4E2AC787-9344-7E44-90A8-F8189FD36F65}"/>
              </a:ext>
            </a:extLst>
          </p:cNvPr>
          <p:cNvSpPr/>
          <p:nvPr/>
        </p:nvSpPr>
        <p:spPr>
          <a:xfrm>
            <a:off x="445770" y="4569650"/>
            <a:ext cx="1405890" cy="710141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0" name="Rechthoek 39">
            <a:extLst>
              <a:ext uri="{FF2B5EF4-FFF2-40B4-BE49-F238E27FC236}">
                <a16:creationId xmlns:a16="http://schemas.microsoft.com/office/drawing/2014/main" id="{BEB32CF7-64D5-7745-8CAE-80C1C44FA190}"/>
              </a:ext>
            </a:extLst>
          </p:cNvPr>
          <p:cNvSpPr/>
          <p:nvPr/>
        </p:nvSpPr>
        <p:spPr>
          <a:xfrm>
            <a:off x="445770" y="1733742"/>
            <a:ext cx="1405890" cy="2342957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00917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7CB0971-5DBD-884D-949B-74EEC2132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Department of computer science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8D2A3EF-2934-1A44-87A7-69A676B40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36</a:t>
            </a:fld>
            <a:endParaRPr lang="nl-NL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1DB9896-2EAE-DB40-8AD2-528E2C6A0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perfect community: clique</a:t>
            </a:r>
          </a:p>
        </p:txBody>
      </p:sp>
      <p:pic>
        <p:nvPicPr>
          <p:cNvPr id="26" name="Tijdelijke aanduiding voor inhoud 5">
            <a:extLst>
              <a:ext uri="{FF2B5EF4-FFF2-40B4-BE49-F238E27FC236}">
                <a16:creationId xmlns:a16="http://schemas.microsoft.com/office/drawing/2014/main" id="{D68F2E31-331C-AE42-8D3E-B32BE963C30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1" r="85404"/>
          <a:stretch/>
        </p:blipFill>
        <p:spPr>
          <a:xfrm>
            <a:off x="576264" y="2448910"/>
            <a:ext cx="1166428" cy="2427407"/>
          </a:xfrm>
        </p:spPr>
      </p:pic>
      <p:sp>
        <p:nvSpPr>
          <p:cNvPr id="27" name="Tekstvak 26">
            <a:extLst>
              <a:ext uri="{FF2B5EF4-FFF2-40B4-BE49-F238E27FC236}">
                <a16:creationId xmlns:a16="http://schemas.microsoft.com/office/drawing/2014/main" id="{8E0BF81D-3799-854A-BEE2-950D718EC7ED}"/>
              </a:ext>
            </a:extLst>
          </p:cNvPr>
          <p:cNvSpPr txBox="1"/>
          <p:nvPr/>
        </p:nvSpPr>
        <p:spPr>
          <a:xfrm>
            <a:off x="3030916" y="4364406"/>
            <a:ext cx="50177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The </a:t>
            </a:r>
            <a:r>
              <a:rPr lang="nl-BE" b="1" dirty="0"/>
              <a:t>vertex connectivity</a:t>
            </a:r>
            <a:r>
              <a:rPr lang="nl-BE" dirty="0"/>
              <a:t> is</a:t>
            </a:r>
          </a:p>
          <a:p>
            <a:r>
              <a:rPr lang="nl-BE" dirty="0"/>
              <a:t>smallest number of vertex-independent paths</a:t>
            </a:r>
          </a:p>
          <a:p>
            <a:r>
              <a:rPr lang="nl-BE" dirty="0"/>
              <a:t>between every pair of vertices.</a:t>
            </a:r>
          </a:p>
        </p:txBody>
      </p:sp>
      <p:sp>
        <p:nvSpPr>
          <p:cNvPr id="32" name="Rechthoek 31">
            <a:extLst>
              <a:ext uri="{FF2B5EF4-FFF2-40B4-BE49-F238E27FC236}">
                <a16:creationId xmlns:a16="http://schemas.microsoft.com/office/drawing/2014/main" id="{8481B4BE-E945-334B-909C-F54C094A5E23}"/>
              </a:ext>
            </a:extLst>
          </p:cNvPr>
          <p:cNvSpPr/>
          <p:nvPr/>
        </p:nvSpPr>
        <p:spPr>
          <a:xfrm>
            <a:off x="445770" y="4569650"/>
            <a:ext cx="1405890" cy="710141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4E028483-0B94-9343-92C2-77AE0A97A614}"/>
              </a:ext>
            </a:extLst>
          </p:cNvPr>
          <p:cNvSpPr/>
          <p:nvPr/>
        </p:nvSpPr>
        <p:spPr>
          <a:xfrm>
            <a:off x="445770" y="1733742"/>
            <a:ext cx="1405890" cy="2342957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1" name="Ovaal 30">
            <a:extLst>
              <a:ext uri="{FF2B5EF4-FFF2-40B4-BE49-F238E27FC236}">
                <a16:creationId xmlns:a16="http://schemas.microsoft.com/office/drawing/2014/main" id="{F079063D-FD56-2142-9ECD-1DFABB29D788}"/>
              </a:ext>
            </a:extLst>
          </p:cNvPr>
          <p:cNvSpPr/>
          <p:nvPr/>
        </p:nvSpPr>
        <p:spPr>
          <a:xfrm>
            <a:off x="4914681" y="2448910"/>
            <a:ext cx="300942" cy="30094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4" name="Ovaal 33">
            <a:extLst>
              <a:ext uri="{FF2B5EF4-FFF2-40B4-BE49-F238E27FC236}">
                <a16:creationId xmlns:a16="http://schemas.microsoft.com/office/drawing/2014/main" id="{67619052-4EA1-674C-B88F-0AD3D880FEA8}"/>
              </a:ext>
            </a:extLst>
          </p:cNvPr>
          <p:cNvSpPr/>
          <p:nvPr/>
        </p:nvSpPr>
        <p:spPr>
          <a:xfrm>
            <a:off x="5645399" y="2448910"/>
            <a:ext cx="300942" cy="300942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7" name="Ovaal 36">
            <a:extLst>
              <a:ext uri="{FF2B5EF4-FFF2-40B4-BE49-F238E27FC236}">
                <a16:creationId xmlns:a16="http://schemas.microsoft.com/office/drawing/2014/main" id="{A11A5DD1-0F27-AD47-883A-5D9FA08762BF}"/>
              </a:ext>
            </a:extLst>
          </p:cNvPr>
          <p:cNvSpPr/>
          <p:nvPr/>
        </p:nvSpPr>
        <p:spPr>
          <a:xfrm>
            <a:off x="4668147" y="298891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9" name="Ovaal 38">
            <a:extLst>
              <a:ext uri="{FF2B5EF4-FFF2-40B4-BE49-F238E27FC236}">
                <a16:creationId xmlns:a16="http://schemas.microsoft.com/office/drawing/2014/main" id="{FADC2DBE-B28F-974A-9188-E2F775FC351D}"/>
              </a:ext>
            </a:extLst>
          </p:cNvPr>
          <p:cNvSpPr/>
          <p:nvPr/>
        </p:nvSpPr>
        <p:spPr>
          <a:xfrm>
            <a:off x="4914681" y="3510534"/>
            <a:ext cx="300942" cy="30094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1D882B3F-AFC5-3941-9053-734DC3D88400}"/>
              </a:ext>
            </a:extLst>
          </p:cNvPr>
          <p:cNvSpPr/>
          <p:nvPr/>
        </p:nvSpPr>
        <p:spPr>
          <a:xfrm>
            <a:off x="5645399" y="3510534"/>
            <a:ext cx="300942" cy="300942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1" name="Ovaal 40">
            <a:extLst>
              <a:ext uri="{FF2B5EF4-FFF2-40B4-BE49-F238E27FC236}">
                <a16:creationId xmlns:a16="http://schemas.microsoft.com/office/drawing/2014/main" id="{8D4640CA-20B4-DF42-B614-63604683CA16}"/>
              </a:ext>
            </a:extLst>
          </p:cNvPr>
          <p:cNvSpPr/>
          <p:nvPr/>
        </p:nvSpPr>
        <p:spPr>
          <a:xfrm>
            <a:off x="5908052" y="298575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42" name="Rechte verbindingslijn 41">
            <a:extLst>
              <a:ext uri="{FF2B5EF4-FFF2-40B4-BE49-F238E27FC236}">
                <a16:creationId xmlns:a16="http://schemas.microsoft.com/office/drawing/2014/main" id="{D760008B-FFD1-724B-BBC8-7B6CD80C80B1}"/>
              </a:ext>
            </a:extLst>
          </p:cNvPr>
          <p:cNvCxnSpPr>
            <a:stCxn id="31" idx="5"/>
            <a:endCxn id="41" idx="2"/>
          </p:cNvCxnSpPr>
          <p:nvPr/>
        </p:nvCxnSpPr>
        <p:spPr>
          <a:xfrm>
            <a:off x="5171551" y="2705780"/>
            <a:ext cx="736501" cy="43044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456997DB-BD71-FF45-9C83-6A34E3EBEC46}"/>
              </a:ext>
            </a:extLst>
          </p:cNvPr>
          <p:cNvCxnSpPr>
            <a:cxnSpLocks/>
            <a:stCxn id="41" idx="2"/>
            <a:endCxn id="39" idx="7"/>
          </p:cNvCxnSpPr>
          <p:nvPr/>
        </p:nvCxnSpPr>
        <p:spPr>
          <a:xfrm flipH="1">
            <a:off x="5171551" y="3136221"/>
            <a:ext cx="736501" cy="41838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BD9A1E28-88AB-8545-8154-C6D88D5AEC58}"/>
              </a:ext>
            </a:extLst>
          </p:cNvPr>
          <p:cNvCxnSpPr>
            <a:stCxn id="37" idx="6"/>
            <a:endCxn id="40" idx="1"/>
          </p:cNvCxnSpPr>
          <p:nvPr/>
        </p:nvCxnSpPr>
        <p:spPr>
          <a:xfrm>
            <a:off x="4969089" y="3139381"/>
            <a:ext cx="720382" cy="415225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2C008D2A-CE7F-FC4B-B703-9DA502E36495}"/>
              </a:ext>
            </a:extLst>
          </p:cNvPr>
          <p:cNvCxnSpPr>
            <a:stCxn id="37" idx="6"/>
            <a:endCxn id="34" idx="3"/>
          </p:cNvCxnSpPr>
          <p:nvPr/>
        </p:nvCxnSpPr>
        <p:spPr>
          <a:xfrm flipV="1">
            <a:off x="4969089" y="2705780"/>
            <a:ext cx="720382" cy="43360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6FED9AC8-F09B-7444-A603-6D14AF75749A}"/>
              </a:ext>
            </a:extLst>
          </p:cNvPr>
          <p:cNvCxnSpPr>
            <a:stCxn id="39" idx="7"/>
            <a:endCxn id="31" idx="5"/>
          </p:cNvCxnSpPr>
          <p:nvPr/>
        </p:nvCxnSpPr>
        <p:spPr>
          <a:xfrm flipV="1">
            <a:off x="5171551" y="2705780"/>
            <a:ext cx="0" cy="8488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>
            <a:extLst>
              <a:ext uri="{FF2B5EF4-FFF2-40B4-BE49-F238E27FC236}">
                <a16:creationId xmlns:a16="http://schemas.microsoft.com/office/drawing/2014/main" id="{C0DBFD65-36CC-DD40-81B7-1B08BEC3D1D7}"/>
              </a:ext>
            </a:extLst>
          </p:cNvPr>
          <p:cNvCxnSpPr>
            <a:stCxn id="40" idx="1"/>
            <a:endCxn id="34" idx="3"/>
          </p:cNvCxnSpPr>
          <p:nvPr/>
        </p:nvCxnSpPr>
        <p:spPr>
          <a:xfrm flipV="1">
            <a:off x="5689471" y="2705780"/>
            <a:ext cx="0" cy="8488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47">
            <a:extLst>
              <a:ext uri="{FF2B5EF4-FFF2-40B4-BE49-F238E27FC236}">
                <a16:creationId xmlns:a16="http://schemas.microsoft.com/office/drawing/2014/main" id="{A3A80A9C-9679-9A45-8E81-6DD298A86231}"/>
              </a:ext>
            </a:extLst>
          </p:cNvPr>
          <p:cNvCxnSpPr>
            <a:stCxn id="31" idx="5"/>
            <a:endCxn id="40" idx="1"/>
          </p:cNvCxnSpPr>
          <p:nvPr/>
        </p:nvCxnSpPr>
        <p:spPr>
          <a:xfrm>
            <a:off x="5171551" y="2705780"/>
            <a:ext cx="517920" cy="8488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48">
            <a:extLst>
              <a:ext uri="{FF2B5EF4-FFF2-40B4-BE49-F238E27FC236}">
                <a16:creationId xmlns:a16="http://schemas.microsoft.com/office/drawing/2014/main" id="{D5C57FEA-3B7E-9148-BA70-80D3D8B88729}"/>
              </a:ext>
            </a:extLst>
          </p:cNvPr>
          <p:cNvCxnSpPr>
            <a:stCxn id="37" idx="6"/>
            <a:endCxn id="41" idx="2"/>
          </p:cNvCxnSpPr>
          <p:nvPr/>
        </p:nvCxnSpPr>
        <p:spPr>
          <a:xfrm flipV="1">
            <a:off x="4969089" y="3136221"/>
            <a:ext cx="938963" cy="31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49">
            <a:extLst>
              <a:ext uri="{FF2B5EF4-FFF2-40B4-BE49-F238E27FC236}">
                <a16:creationId xmlns:a16="http://schemas.microsoft.com/office/drawing/2014/main" id="{1887F4DD-ED52-A545-B9D1-9EB22D3E9381}"/>
              </a:ext>
            </a:extLst>
          </p:cNvPr>
          <p:cNvCxnSpPr>
            <a:stCxn id="34" idx="3"/>
            <a:endCxn id="39" idx="7"/>
          </p:cNvCxnSpPr>
          <p:nvPr/>
        </p:nvCxnSpPr>
        <p:spPr>
          <a:xfrm flipH="1">
            <a:off x="5171551" y="2705780"/>
            <a:ext cx="517920" cy="8488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kstvak 50">
                <a:extLst>
                  <a:ext uri="{FF2B5EF4-FFF2-40B4-BE49-F238E27FC236}">
                    <a16:creationId xmlns:a16="http://schemas.microsoft.com/office/drawing/2014/main" id="{37BD8644-E629-6046-A787-C01D88793F19}"/>
                  </a:ext>
                </a:extLst>
              </p:cNvPr>
              <p:cNvSpPr txBox="1"/>
              <p:nvPr/>
            </p:nvSpPr>
            <p:spPr>
              <a:xfrm>
                <a:off x="6282433" y="2917360"/>
                <a:ext cx="15031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1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𝒔𝒊𝒛𝒆</m:t>
                      </m:r>
                      <m:r>
                        <a:rPr lang="nl-BE" b="1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BE" b="1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nl-BE" b="1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1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nl-BE" b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51" name="Tekstvak 50">
                <a:extLst>
                  <a:ext uri="{FF2B5EF4-FFF2-40B4-BE49-F238E27FC236}">
                    <a16:creationId xmlns:a16="http://schemas.microsoft.com/office/drawing/2014/main" id="{37BD8644-E629-6046-A787-C01D88793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433" y="2917360"/>
                <a:ext cx="150314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Rechte verbindingslijn 51">
            <a:extLst>
              <a:ext uri="{FF2B5EF4-FFF2-40B4-BE49-F238E27FC236}">
                <a16:creationId xmlns:a16="http://schemas.microsoft.com/office/drawing/2014/main" id="{C45F9823-41B3-7942-8970-537FD6E11C12}"/>
              </a:ext>
            </a:extLst>
          </p:cNvPr>
          <p:cNvCxnSpPr>
            <a:stCxn id="31" idx="6"/>
            <a:endCxn id="34" idx="2"/>
          </p:cNvCxnSpPr>
          <p:nvPr/>
        </p:nvCxnSpPr>
        <p:spPr>
          <a:xfrm>
            <a:off x="5215623" y="2599381"/>
            <a:ext cx="42977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>
            <a:extLst>
              <a:ext uri="{FF2B5EF4-FFF2-40B4-BE49-F238E27FC236}">
                <a16:creationId xmlns:a16="http://schemas.microsoft.com/office/drawing/2014/main" id="{FCEB5A15-18D1-6E45-85F7-1B0587645BF5}"/>
              </a:ext>
            </a:extLst>
          </p:cNvPr>
          <p:cNvCxnSpPr>
            <a:cxnSpLocks/>
          </p:cNvCxnSpPr>
          <p:nvPr/>
        </p:nvCxnSpPr>
        <p:spPr>
          <a:xfrm>
            <a:off x="5849261" y="2719032"/>
            <a:ext cx="156254" cy="27997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chte verbindingslijn 53">
            <a:extLst>
              <a:ext uri="{FF2B5EF4-FFF2-40B4-BE49-F238E27FC236}">
                <a16:creationId xmlns:a16="http://schemas.microsoft.com/office/drawing/2014/main" id="{FB14E174-01BE-2241-9760-A8577CE3079C}"/>
              </a:ext>
            </a:extLst>
          </p:cNvPr>
          <p:cNvCxnSpPr>
            <a:cxnSpLocks/>
          </p:cNvCxnSpPr>
          <p:nvPr/>
        </p:nvCxnSpPr>
        <p:spPr>
          <a:xfrm flipH="1">
            <a:off x="5849261" y="3273440"/>
            <a:ext cx="156254" cy="267914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54">
            <a:extLst>
              <a:ext uri="{FF2B5EF4-FFF2-40B4-BE49-F238E27FC236}">
                <a16:creationId xmlns:a16="http://schemas.microsoft.com/office/drawing/2014/main" id="{C9D41D22-1B6F-8949-8932-004469D44389}"/>
              </a:ext>
            </a:extLst>
          </p:cNvPr>
          <p:cNvCxnSpPr>
            <a:cxnSpLocks/>
          </p:cNvCxnSpPr>
          <p:nvPr/>
        </p:nvCxnSpPr>
        <p:spPr>
          <a:xfrm flipH="1">
            <a:off x="5215623" y="3687509"/>
            <a:ext cx="42977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55">
            <a:extLst>
              <a:ext uri="{FF2B5EF4-FFF2-40B4-BE49-F238E27FC236}">
                <a16:creationId xmlns:a16="http://schemas.microsoft.com/office/drawing/2014/main" id="{CB6A3312-BE0A-8E4D-AFEB-9CFC17F40A47}"/>
              </a:ext>
            </a:extLst>
          </p:cNvPr>
          <p:cNvCxnSpPr>
            <a:cxnSpLocks/>
          </p:cNvCxnSpPr>
          <p:nvPr/>
        </p:nvCxnSpPr>
        <p:spPr>
          <a:xfrm flipH="1" flipV="1">
            <a:off x="4871626" y="3276600"/>
            <a:ext cx="140135" cy="26475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56">
            <a:extLst>
              <a:ext uri="{FF2B5EF4-FFF2-40B4-BE49-F238E27FC236}">
                <a16:creationId xmlns:a16="http://schemas.microsoft.com/office/drawing/2014/main" id="{37F00481-16F0-3F46-A203-1BF6B27143C2}"/>
              </a:ext>
            </a:extLst>
          </p:cNvPr>
          <p:cNvCxnSpPr>
            <a:cxnSpLocks/>
          </p:cNvCxnSpPr>
          <p:nvPr/>
        </p:nvCxnSpPr>
        <p:spPr>
          <a:xfrm flipV="1">
            <a:off x="4871626" y="2719032"/>
            <a:ext cx="140135" cy="28313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8316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7CB0971-5DBD-884D-949B-74EEC2132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Department of computer science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8D2A3EF-2934-1A44-87A7-69A676B40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37</a:t>
            </a:fld>
            <a:endParaRPr lang="nl-NL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1DB9896-2EAE-DB40-8AD2-528E2C6A0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perfect community: clique</a:t>
            </a:r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A5DFC71B-ABCD-7D48-B2C8-89616B2D7A5F}"/>
              </a:ext>
            </a:extLst>
          </p:cNvPr>
          <p:cNvSpPr/>
          <p:nvPr/>
        </p:nvSpPr>
        <p:spPr>
          <a:xfrm>
            <a:off x="4914681" y="244891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00CC55AB-23DA-AA4B-A0D7-F90CCBC7B5CF}"/>
              </a:ext>
            </a:extLst>
          </p:cNvPr>
          <p:cNvSpPr/>
          <p:nvPr/>
        </p:nvSpPr>
        <p:spPr>
          <a:xfrm>
            <a:off x="5645399" y="244891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767FDD01-AC35-E042-806E-B904845294D0}"/>
              </a:ext>
            </a:extLst>
          </p:cNvPr>
          <p:cNvSpPr/>
          <p:nvPr/>
        </p:nvSpPr>
        <p:spPr>
          <a:xfrm>
            <a:off x="4668147" y="298891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9A638E7D-D768-7B4C-B1A1-C6E70EB41310}"/>
              </a:ext>
            </a:extLst>
          </p:cNvPr>
          <p:cNvSpPr/>
          <p:nvPr/>
        </p:nvSpPr>
        <p:spPr>
          <a:xfrm>
            <a:off x="4914681" y="351053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7A7AB468-2C5B-8545-B92B-4FFB7DB1ABF1}"/>
              </a:ext>
            </a:extLst>
          </p:cNvPr>
          <p:cNvSpPr/>
          <p:nvPr/>
        </p:nvSpPr>
        <p:spPr>
          <a:xfrm>
            <a:off x="5645399" y="351053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FF2F9906-3378-DF4E-80B7-C8CEAAA928B8}"/>
              </a:ext>
            </a:extLst>
          </p:cNvPr>
          <p:cNvSpPr/>
          <p:nvPr/>
        </p:nvSpPr>
        <p:spPr>
          <a:xfrm>
            <a:off x="5908052" y="298575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AA0D3E44-ED35-F949-AF09-27511421F71B}"/>
              </a:ext>
            </a:extLst>
          </p:cNvPr>
          <p:cNvCxnSpPr>
            <a:stCxn id="9" idx="5"/>
            <a:endCxn id="14" idx="2"/>
          </p:cNvCxnSpPr>
          <p:nvPr/>
        </p:nvCxnSpPr>
        <p:spPr>
          <a:xfrm>
            <a:off x="5171551" y="2705780"/>
            <a:ext cx="736501" cy="430441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BEC503F9-8F42-9D41-AB78-B67FCF4D9BD4}"/>
              </a:ext>
            </a:extLst>
          </p:cNvPr>
          <p:cNvCxnSpPr>
            <a:cxnSpLocks/>
            <a:stCxn id="14" idx="2"/>
            <a:endCxn id="12" idx="7"/>
          </p:cNvCxnSpPr>
          <p:nvPr/>
        </p:nvCxnSpPr>
        <p:spPr>
          <a:xfrm flipH="1">
            <a:off x="5171551" y="3136221"/>
            <a:ext cx="736501" cy="41838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26DCD280-4217-FC40-83F8-F01F166858B5}"/>
              </a:ext>
            </a:extLst>
          </p:cNvPr>
          <p:cNvCxnSpPr>
            <a:stCxn id="11" idx="6"/>
            <a:endCxn id="13" idx="1"/>
          </p:cNvCxnSpPr>
          <p:nvPr/>
        </p:nvCxnSpPr>
        <p:spPr>
          <a:xfrm>
            <a:off x="4969089" y="3139381"/>
            <a:ext cx="720382" cy="4152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D4D2BACD-BEA0-B940-84E5-0E16165FEC33}"/>
              </a:ext>
            </a:extLst>
          </p:cNvPr>
          <p:cNvCxnSpPr>
            <a:stCxn id="11" idx="6"/>
            <a:endCxn id="10" idx="3"/>
          </p:cNvCxnSpPr>
          <p:nvPr/>
        </p:nvCxnSpPr>
        <p:spPr>
          <a:xfrm flipV="1">
            <a:off x="4969089" y="2705780"/>
            <a:ext cx="720382" cy="43360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E8E91E43-51F5-C24F-B1C2-9877A9D40539}"/>
              </a:ext>
            </a:extLst>
          </p:cNvPr>
          <p:cNvCxnSpPr>
            <a:stCxn id="12" idx="7"/>
            <a:endCxn id="9" idx="5"/>
          </p:cNvCxnSpPr>
          <p:nvPr/>
        </p:nvCxnSpPr>
        <p:spPr>
          <a:xfrm flipV="1">
            <a:off x="5171551" y="2705780"/>
            <a:ext cx="0" cy="8488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56262051-4623-3342-BB0E-4D166DCBFAA1}"/>
              </a:ext>
            </a:extLst>
          </p:cNvPr>
          <p:cNvCxnSpPr>
            <a:stCxn id="13" idx="1"/>
            <a:endCxn id="10" idx="3"/>
          </p:cNvCxnSpPr>
          <p:nvPr/>
        </p:nvCxnSpPr>
        <p:spPr>
          <a:xfrm flipV="1">
            <a:off x="5689471" y="2705780"/>
            <a:ext cx="0" cy="8488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08AF7E75-5A14-A34C-ABDD-F63C5E4B507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5171551" y="2705780"/>
            <a:ext cx="517920" cy="8488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9FFE09AF-F7E0-C146-A9DD-9A6E9D3D0220}"/>
              </a:ext>
            </a:extLst>
          </p:cNvPr>
          <p:cNvCxnSpPr>
            <a:stCxn id="11" idx="6"/>
            <a:endCxn id="14" idx="2"/>
          </p:cNvCxnSpPr>
          <p:nvPr/>
        </p:nvCxnSpPr>
        <p:spPr>
          <a:xfrm flipV="1">
            <a:off x="4969089" y="3136221"/>
            <a:ext cx="938963" cy="316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FC494C47-69D8-EE4A-ADB4-B86D505784B5}"/>
              </a:ext>
            </a:extLst>
          </p:cNvPr>
          <p:cNvCxnSpPr>
            <a:stCxn id="10" idx="3"/>
            <a:endCxn id="12" idx="7"/>
          </p:cNvCxnSpPr>
          <p:nvPr/>
        </p:nvCxnSpPr>
        <p:spPr>
          <a:xfrm flipH="1">
            <a:off x="5171551" y="2705780"/>
            <a:ext cx="517920" cy="84882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B78ACD5B-AF35-994E-9F00-1F3FFF1506A9}"/>
              </a:ext>
            </a:extLst>
          </p:cNvPr>
          <p:cNvCxnSpPr>
            <a:stCxn id="9" idx="6"/>
            <a:endCxn id="10" idx="2"/>
          </p:cNvCxnSpPr>
          <p:nvPr/>
        </p:nvCxnSpPr>
        <p:spPr>
          <a:xfrm>
            <a:off x="5215623" y="2599381"/>
            <a:ext cx="42977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2046DC29-CAA2-5848-ACC7-A24E7004387A}"/>
              </a:ext>
            </a:extLst>
          </p:cNvPr>
          <p:cNvCxnSpPr>
            <a:cxnSpLocks/>
          </p:cNvCxnSpPr>
          <p:nvPr/>
        </p:nvCxnSpPr>
        <p:spPr>
          <a:xfrm>
            <a:off x="5849261" y="2719032"/>
            <a:ext cx="156254" cy="2799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6C62EFD3-C43D-0A4C-A4A3-BA017BB7D6CA}"/>
              </a:ext>
            </a:extLst>
          </p:cNvPr>
          <p:cNvCxnSpPr>
            <a:cxnSpLocks/>
          </p:cNvCxnSpPr>
          <p:nvPr/>
        </p:nvCxnSpPr>
        <p:spPr>
          <a:xfrm flipH="1">
            <a:off x="5849261" y="3273440"/>
            <a:ext cx="156254" cy="26791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6B84B5D5-1A64-1D4D-97CD-A362AB214DB0}"/>
              </a:ext>
            </a:extLst>
          </p:cNvPr>
          <p:cNvCxnSpPr>
            <a:cxnSpLocks/>
          </p:cNvCxnSpPr>
          <p:nvPr/>
        </p:nvCxnSpPr>
        <p:spPr>
          <a:xfrm flipH="1">
            <a:off x="5215623" y="3687509"/>
            <a:ext cx="42977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7F02F2EE-EB71-264C-B39C-8F2AA11AE1E0}"/>
              </a:ext>
            </a:extLst>
          </p:cNvPr>
          <p:cNvCxnSpPr>
            <a:cxnSpLocks/>
          </p:cNvCxnSpPr>
          <p:nvPr/>
        </p:nvCxnSpPr>
        <p:spPr>
          <a:xfrm flipH="1" flipV="1">
            <a:off x="4871626" y="3276600"/>
            <a:ext cx="140135" cy="26475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454F943B-3331-E546-9573-5AC17F8430FA}"/>
              </a:ext>
            </a:extLst>
          </p:cNvPr>
          <p:cNvCxnSpPr>
            <a:cxnSpLocks/>
          </p:cNvCxnSpPr>
          <p:nvPr/>
        </p:nvCxnSpPr>
        <p:spPr>
          <a:xfrm flipV="1">
            <a:off x="4871626" y="2719032"/>
            <a:ext cx="140135" cy="28313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Tijdelijke aanduiding voor inhoud 5">
            <a:extLst>
              <a:ext uri="{FF2B5EF4-FFF2-40B4-BE49-F238E27FC236}">
                <a16:creationId xmlns:a16="http://schemas.microsoft.com/office/drawing/2014/main" id="{211AD085-4BF5-CD4B-A233-8FD78E67650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1" r="85404"/>
          <a:stretch/>
        </p:blipFill>
        <p:spPr>
          <a:xfrm>
            <a:off x="576264" y="2448910"/>
            <a:ext cx="1166428" cy="2427407"/>
          </a:xfrm>
        </p:spPr>
      </p:pic>
      <p:sp>
        <p:nvSpPr>
          <p:cNvPr id="31" name="Rechthoek 30">
            <a:extLst>
              <a:ext uri="{FF2B5EF4-FFF2-40B4-BE49-F238E27FC236}">
                <a16:creationId xmlns:a16="http://schemas.microsoft.com/office/drawing/2014/main" id="{C717C0AF-F764-7547-9B61-F44DAE730F49}"/>
              </a:ext>
            </a:extLst>
          </p:cNvPr>
          <p:cNvSpPr/>
          <p:nvPr/>
        </p:nvSpPr>
        <p:spPr>
          <a:xfrm>
            <a:off x="445770" y="1737861"/>
            <a:ext cx="1405890" cy="2803968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14491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7CB0971-5DBD-884D-949B-74EEC2132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Department of computer science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8D2A3EF-2934-1A44-87A7-69A676B40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38</a:t>
            </a:fld>
            <a:endParaRPr lang="nl-NL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1DB9896-2EAE-DB40-8AD2-528E2C6A0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perfect community: clique</a:t>
            </a:r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A5DFC71B-ABCD-7D48-B2C8-89616B2D7A5F}"/>
              </a:ext>
            </a:extLst>
          </p:cNvPr>
          <p:cNvSpPr/>
          <p:nvPr/>
        </p:nvSpPr>
        <p:spPr>
          <a:xfrm>
            <a:off x="4914681" y="244891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00CC55AB-23DA-AA4B-A0D7-F90CCBC7B5CF}"/>
              </a:ext>
            </a:extLst>
          </p:cNvPr>
          <p:cNvSpPr/>
          <p:nvPr/>
        </p:nvSpPr>
        <p:spPr>
          <a:xfrm>
            <a:off x="5645399" y="244891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767FDD01-AC35-E042-806E-B904845294D0}"/>
              </a:ext>
            </a:extLst>
          </p:cNvPr>
          <p:cNvSpPr/>
          <p:nvPr/>
        </p:nvSpPr>
        <p:spPr>
          <a:xfrm>
            <a:off x="4668147" y="298891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9A638E7D-D768-7B4C-B1A1-C6E70EB41310}"/>
              </a:ext>
            </a:extLst>
          </p:cNvPr>
          <p:cNvSpPr/>
          <p:nvPr/>
        </p:nvSpPr>
        <p:spPr>
          <a:xfrm>
            <a:off x="4914681" y="351053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7A7AB468-2C5B-8545-B92B-4FFB7DB1ABF1}"/>
              </a:ext>
            </a:extLst>
          </p:cNvPr>
          <p:cNvSpPr/>
          <p:nvPr/>
        </p:nvSpPr>
        <p:spPr>
          <a:xfrm>
            <a:off x="5645399" y="351053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FF2F9906-3378-DF4E-80B7-C8CEAAA928B8}"/>
              </a:ext>
            </a:extLst>
          </p:cNvPr>
          <p:cNvSpPr/>
          <p:nvPr/>
        </p:nvSpPr>
        <p:spPr>
          <a:xfrm>
            <a:off x="5908052" y="298575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AA0D3E44-ED35-F949-AF09-27511421F71B}"/>
              </a:ext>
            </a:extLst>
          </p:cNvPr>
          <p:cNvCxnSpPr>
            <a:stCxn id="9" idx="5"/>
            <a:endCxn id="14" idx="2"/>
          </p:cNvCxnSpPr>
          <p:nvPr/>
        </p:nvCxnSpPr>
        <p:spPr>
          <a:xfrm>
            <a:off x="5171551" y="2705780"/>
            <a:ext cx="736501" cy="430441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BEC503F9-8F42-9D41-AB78-B67FCF4D9BD4}"/>
              </a:ext>
            </a:extLst>
          </p:cNvPr>
          <p:cNvCxnSpPr>
            <a:cxnSpLocks/>
            <a:stCxn id="14" idx="2"/>
            <a:endCxn id="12" idx="7"/>
          </p:cNvCxnSpPr>
          <p:nvPr/>
        </p:nvCxnSpPr>
        <p:spPr>
          <a:xfrm flipH="1">
            <a:off x="5171551" y="3136221"/>
            <a:ext cx="736501" cy="418385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26DCD280-4217-FC40-83F8-F01F166858B5}"/>
              </a:ext>
            </a:extLst>
          </p:cNvPr>
          <p:cNvCxnSpPr>
            <a:stCxn id="11" idx="6"/>
            <a:endCxn id="13" idx="1"/>
          </p:cNvCxnSpPr>
          <p:nvPr/>
        </p:nvCxnSpPr>
        <p:spPr>
          <a:xfrm>
            <a:off x="4969089" y="3139381"/>
            <a:ext cx="720382" cy="415225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D4D2BACD-BEA0-B940-84E5-0E16165FEC33}"/>
              </a:ext>
            </a:extLst>
          </p:cNvPr>
          <p:cNvCxnSpPr>
            <a:stCxn id="11" idx="6"/>
            <a:endCxn id="10" idx="3"/>
          </p:cNvCxnSpPr>
          <p:nvPr/>
        </p:nvCxnSpPr>
        <p:spPr>
          <a:xfrm flipV="1">
            <a:off x="4969089" y="2705780"/>
            <a:ext cx="720382" cy="433601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E8E91E43-51F5-C24F-B1C2-9877A9D40539}"/>
              </a:ext>
            </a:extLst>
          </p:cNvPr>
          <p:cNvCxnSpPr>
            <a:stCxn id="12" idx="7"/>
            <a:endCxn id="9" idx="5"/>
          </p:cNvCxnSpPr>
          <p:nvPr/>
        </p:nvCxnSpPr>
        <p:spPr>
          <a:xfrm flipV="1">
            <a:off x="5171551" y="2705780"/>
            <a:ext cx="0" cy="848826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56262051-4623-3342-BB0E-4D166DCBFAA1}"/>
              </a:ext>
            </a:extLst>
          </p:cNvPr>
          <p:cNvCxnSpPr>
            <a:stCxn id="13" idx="1"/>
            <a:endCxn id="10" idx="3"/>
          </p:cNvCxnSpPr>
          <p:nvPr/>
        </p:nvCxnSpPr>
        <p:spPr>
          <a:xfrm flipV="1">
            <a:off x="5689471" y="2705780"/>
            <a:ext cx="0" cy="848826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08AF7E75-5A14-A34C-ABDD-F63C5E4B507A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5171551" y="2705780"/>
            <a:ext cx="517920" cy="848826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9FFE09AF-F7E0-C146-A9DD-9A6E9D3D0220}"/>
              </a:ext>
            </a:extLst>
          </p:cNvPr>
          <p:cNvCxnSpPr>
            <a:stCxn id="11" idx="6"/>
            <a:endCxn id="14" idx="2"/>
          </p:cNvCxnSpPr>
          <p:nvPr/>
        </p:nvCxnSpPr>
        <p:spPr>
          <a:xfrm flipV="1">
            <a:off x="4969089" y="3136221"/>
            <a:ext cx="938963" cy="316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FC494C47-69D8-EE4A-ADB4-B86D505784B5}"/>
              </a:ext>
            </a:extLst>
          </p:cNvPr>
          <p:cNvCxnSpPr>
            <a:stCxn id="10" idx="3"/>
            <a:endCxn id="12" idx="7"/>
          </p:cNvCxnSpPr>
          <p:nvPr/>
        </p:nvCxnSpPr>
        <p:spPr>
          <a:xfrm flipH="1">
            <a:off x="5171551" y="2705780"/>
            <a:ext cx="517920" cy="848826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Tijdelijke aanduiding voor inhoud 5">
            <a:extLst>
              <a:ext uri="{FF2B5EF4-FFF2-40B4-BE49-F238E27FC236}">
                <a16:creationId xmlns:a16="http://schemas.microsoft.com/office/drawing/2014/main" id="{D68F2E31-331C-AE42-8D3E-B32BE963C30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1" r="85404"/>
          <a:stretch/>
        </p:blipFill>
        <p:spPr>
          <a:xfrm>
            <a:off x="576264" y="2448910"/>
            <a:ext cx="1166428" cy="2427407"/>
          </a:xfrm>
        </p:spPr>
      </p:pic>
      <p:sp>
        <p:nvSpPr>
          <p:cNvPr id="27" name="Tekstvak 26">
            <a:extLst>
              <a:ext uri="{FF2B5EF4-FFF2-40B4-BE49-F238E27FC236}">
                <a16:creationId xmlns:a16="http://schemas.microsoft.com/office/drawing/2014/main" id="{8E0BF81D-3799-854A-BEE2-950D718EC7ED}"/>
              </a:ext>
            </a:extLst>
          </p:cNvPr>
          <p:cNvSpPr txBox="1"/>
          <p:nvPr/>
        </p:nvSpPr>
        <p:spPr>
          <a:xfrm>
            <a:off x="3030916" y="4364406"/>
            <a:ext cx="5017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The </a:t>
            </a:r>
            <a:r>
              <a:rPr lang="nl-BE" b="1" dirty="0"/>
              <a:t>edge density </a:t>
            </a:r>
            <a:r>
              <a:rPr lang="nl-BE" dirty="0"/>
              <a:t>is</a:t>
            </a:r>
          </a:p>
          <a:p>
            <a:r>
              <a:rPr lang="nl-BE" dirty="0"/>
              <a:t>number of edges.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4C5E92F2-48F9-D946-BA9C-A3DF3C622BA2}"/>
                  </a:ext>
                </a:extLst>
              </p:cNvPr>
              <p:cNvSpPr txBox="1"/>
              <p:nvPr/>
            </p:nvSpPr>
            <p:spPr>
              <a:xfrm>
                <a:off x="6282433" y="2917360"/>
                <a:ext cx="25526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1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𝒔𝒊𝒛𝒆</m:t>
                      </m:r>
                      <m:r>
                        <a:rPr lang="nl-BE" b="1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∗(</m:t>
                      </m:r>
                      <m:r>
                        <a:rPr lang="nl-BE" b="1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𝒔𝒊𝒛𝒆</m:t>
                      </m:r>
                      <m:r>
                        <a:rPr lang="nl-BE" b="1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BE" b="1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nl-BE" b="1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nl-BE" b="1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𝟑𝟎</m:t>
                      </m:r>
                    </m:oMath>
                  </m:oMathPara>
                </a14:m>
                <a:endParaRPr lang="nl-BE" b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4C5E92F2-48F9-D946-BA9C-A3DF3C622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433" y="2917360"/>
                <a:ext cx="2552648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hthoek 27">
            <a:extLst>
              <a:ext uri="{FF2B5EF4-FFF2-40B4-BE49-F238E27FC236}">
                <a16:creationId xmlns:a16="http://schemas.microsoft.com/office/drawing/2014/main" id="{4E028483-0B94-9343-92C2-77AE0A97A614}"/>
              </a:ext>
            </a:extLst>
          </p:cNvPr>
          <p:cNvSpPr/>
          <p:nvPr/>
        </p:nvSpPr>
        <p:spPr>
          <a:xfrm>
            <a:off x="445770" y="1737861"/>
            <a:ext cx="1405890" cy="2803968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B78ACD5B-AF35-994E-9F00-1F3FFF1506A9}"/>
              </a:ext>
            </a:extLst>
          </p:cNvPr>
          <p:cNvCxnSpPr>
            <a:stCxn id="9" idx="6"/>
            <a:endCxn id="10" idx="2"/>
          </p:cNvCxnSpPr>
          <p:nvPr/>
        </p:nvCxnSpPr>
        <p:spPr>
          <a:xfrm>
            <a:off x="5215623" y="2599381"/>
            <a:ext cx="42977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2046DC29-CAA2-5848-ACC7-A24E7004387A}"/>
              </a:ext>
            </a:extLst>
          </p:cNvPr>
          <p:cNvCxnSpPr>
            <a:cxnSpLocks/>
          </p:cNvCxnSpPr>
          <p:nvPr/>
        </p:nvCxnSpPr>
        <p:spPr>
          <a:xfrm>
            <a:off x="5849261" y="2719032"/>
            <a:ext cx="156254" cy="27997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6C62EFD3-C43D-0A4C-A4A3-BA017BB7D6CA}"/>
              </a:ext>
            </a:extLst>
          </p:cNvPr>
          <p:cNvCxnSpPr>
            <a:cxnSpLocks/>
          </p:cNvCxnSpPr>
          <p:nvPr/>
        </p:nvCxnSpPr>
        <p:spPr>
          <a:xfrm flipH="1">
            <a:off x="5849261" y="3273440"/>
            <a:ext cx="156254" cy="267914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6B84B5D5-1A64-1D4D-97CD-A362AB214DB0}"/>
              </a:ext>
            </a:extLst>
          </p:cNvPr>
          <p:cNvCxnSpPr>
            <a:cxnSpLocks/>
          </p:cNvCxnSpPr>
          <p:nvPr/>
        </p:nvCxnSpPr>
        <p:spPr>
          <a:xfrm flipH="1">
            <a:off x="5215623" y="3687509"/>
            <a:ext cx="42977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7F02F2EE-EB71-264C-B39C-8F2AA11AE1E0}"/>
              </a:ext>
            </a:extLst>
          </p:cNvPr>
          <p:cNvCxnSpPr>
            <a:cxnSpLocks/>
          </p:cNvCxnSpPr>
          <p:nvPr/>
        </p:nvCxnSpPr>
        <p:spPr>
          <a:xfrm flipH="1" flipV="1">
            <a:off x="4871626" y="3276600"/>
            <a:ext cx="140135" cy="264754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454F943B-3331-E546-9573-5AC17F8430FA}"/>
              </a:ext>
            </a:extLst>
          </p:cNvPr>
          <p:cNvCxnSpPr>
            <a:cxnSpLocks/>
          </p:cNvCxnSpPr>
          <p:nvPr/>
        </p:nvCxnSpPr>
        <p:spPr>
          <a:xfrm flipV="1">
            <a:off x="4871626" y="2719032"/>
            <a:ext cx="140135" cy="28313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5672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7CB0971-5DBD-884D-949B-74EEC2132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Department of computer science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8D2A3EF-2934-1A44-87A7-69A676B40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39</a:t>
            </a:fld>
            <a:endParaRPr lang="nl-NL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1DB9896-2EAE-DB40-8AD2-528E2C6A0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perfect community: clique</a:t>
            </a:r>
          </a:p>
        </p:txBody>
      </p:sp>
      <p:pic>
        <p:nvPicPr>
          <p:cNvPr id="26" name="Tijdelijke aanduiding voor inhoud 5">
            <a:extLst>
              <a:ext uri="{FF2B5EF4-FFF2-40B4-BE49-F238E27FC236}">
                <a16:creationId xmlns:a16="http://schemas.microsoft.com/office/drawing/2014/main" id="{D68F2E31-331C-AE42-8D3E-B32BE963C30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1" r="85404"/>
          <a:stretch/>
        </p:blipFill>
        <p:spPr>
          <a:xfrm>
            <a:off x="576264" y="2448910"/>
            <a:ext cx="1166428" cy="2427407"/>
          </a:xfrm>
        </p:spPr>
      </p:pic>
    </p:spTree>
    <p:extLst>
      <p:ext uri="{BB962C8B-B14F-4D97-AF65-F5344CB8AC3E}">
        <p14:creationId xmlns:p14="http://schemas.microsoft.com/office/powerpoint/2010/main" val="148530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7CB0971-5DBD-884D-949B-74EEC2132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err="1"/>
              <a:t>Department</a:t>
            </a:r>
            <a:r>
              <a:rPr lang="nl-NL" dirty="0"/>
              <a:t> of computer </a:t>
            </a:r>
            <a:r>
              <a:rPr lang="nl-NL" dirty="0" err="1"/>
              <a:t>science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8D2A3EF-2934-1A44-87A7-69A676B40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4</a:t>
            </a:fld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433BD4E-A8C0-B246-8A6F-8A15B10AD29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/>
              <a:t>social networks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56D0811-1B49-6A49-A70E-BFA76CA7E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 collect a lot of data...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9A98490-48D5-4745-8704-B12F9DC5A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755" y="2266929"/>
            <a:ext cx="6900984" cy="3435921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5C48DD70-194C-BA4D-8F25-BE698BD22323}"/>
              </a:ext>
            </a:extLst>
          </p:cNvPr>
          <p:cNvSpPr txBox="1"/>
          <p:nvPr/>
        </p:nvSpPr>
        <p:spPr>
          <a:xfrm>
            <a:off x="1666755" y="5829305"/>
            <a:ext cx="5868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i="1" dirty="0"/>
              <a:t>Image source: Paul Butler, facebook intern, 14 december 2010 </a:t>
            </a:r>
          </a:p>
        </p:txBody>
      </p:sp>
    </p:spTree>
    <p:extLst>
      <p:ext uri="{BB962C8B-B14F-4D97-AF65-F5344CB8AC3E}">
        <p14:creationId xmlns:p14="http://schemas.microsoft.com/office/powerpoint/2010/main" val="3832278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7CB0971-5DBD-884D-949B-74EEC2132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Department of computer science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8D2A3EF-2934-1A44-87A7-69A676B40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40</a:t>
            </a:fld>
            <a:endParaRPr lang="nl-NL" dirty="0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6E475596-F731-C648-9543-935BCACC6BD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3" y="1860868"/>
            <a:ext cx="7991475" cy="3015449"/>
          </a:xfrm>
        </p:spPr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6626A793-A5E6-2747-8DE5-D98E4127A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Clique relaxation framework</a:t>
            </a:r>
          </a:p>
        </p:txBody>
      </p:sp>
    </p:spTree>
    <p:extLst>
      <p:ext uri="{BB962C8B-B14F-4D97-AF65-F5344CB8AC3E}">
        <p14:creationId xmlns:p14="http://schemas.microsoft.com/office/powerpoint/2010/main" val="11347361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7CB0971-5DBD-884D-949B-74EEC2132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Department of computer science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8D2A3EF-2934-1A44-87A7-69A676B40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41</a:t>
            </a:fld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ijdelijke aanduiding voor inhoud 5">
                <a:extLst>
                  <a:ext uri="{FF2B5EF4-FFF2-40B4-BE49-F238E27FC236}">
                    <a16:creationId xmlns:a16="http://schemas.microsoft.com/office/drawing/2014/main" id="{9055C7AD-31F1-5D41-9B02-8E85D55BDAE2}"/>
                  </a:ext>
                </a:extLst>
              </p:cNvPr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3847335378"/>
                  </p:ext>
                </p:extLst>
              </p:nvPr>
            </p:nvGraphicFramePr>
            <p:xfrm>
              <a:off x="576000" y="696774"/>
              <a:ext cx="7991476" cy="5094431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126603">
                      <a:extLst>
                        <a:ext uri="{9D8B030D-6E8A-4147-A177-3AD203B41FA5}">
                          <a16:colId xmlns:a16="http://schemas.microsoft.com/office/drawing/2014/main" val="3011221209"/>
                        </a:ext>
                      </a:extLst>
                    </a:gridCol>
                    <a:gridCol w="2126603">
                      <a:extLst>
                        <a:ext uri="{9D8B030D-6E8A-4147-A177-3AD203B41FA5}">
                          <a16:colId xmlns:a16="http://schemas.microsoft.com/office/drawing/2014/main" val="3314171035"/>
                        </a:ext>
                      </a:extLst>
                    </a:gridCol>
                    <a:gridCol w="3308961">
                      <a:extLst>
                        <a:ext uri="{9D8B030D-6E8A-4147-A177-3AD203B41FA5}">
                          <a16:colId xmlns:a16="http://schemas.microsoft.com/office/drawing/2014/main" val="4012553848"/>
                        </a:ext>
                      </a:extLst>
                    </a:gridCol>
                    <a:gridCol w="429309">
                      <a:extLst>
                        <a:ext uri="{9D8B030D-6E8A-4147-A177-3AD203B41FA5}">
                          <a16:colId xmlns:a16="http://schemas.microsoft.com/office/drawing/2014/main" val="2198721873"/>
                        </a:ext>
                      </a:extLst>
                    </a:gridCol>
                  </a:tblGrid>
                  <a:tr h="23343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l-BE" sz="1100" b="1" dirty="0"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Property</a:t>
                          </a: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l-BE" sz="1100" b="1" dirty="0"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Definition</a:t>
                          </a:r>
                          <a:endParaRPr lang="nl-BE" sz="1100" dirty="0">
                            <a:effectLst/>
                            <a:latin typeface="+mn-lt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l-BE" sz="1100" b="1"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Vertex connectivity </a:t>
                          </a:r>
                          <a14:m>
                            <m:oMath xmlns:m="http://schemas.openxmlformats.org/officeDocument/2006/math">
                              <m:r>
                                <a:rPr lang="nl-BE" sz="1100" b="1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</m:oMath>
                          </a14:m>
                          <a:endParaRPr lang="nl-BE" sz="1100">
                            <a:effectLst/>
                            <a:latin typeface="+mn-lt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nl-BE" sz="1100">
                            <a:effectLst/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23614942"/>
                      </a:ext>
                    </a:extLst>
                  </a:tr>
                  <a:tr h="21970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nl-BE" sz="12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Distance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l-BE" sz="1100"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s-clique</a:t>
                          </a: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 ≥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nl-BE" sz="1100"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 *</a:t>
                          </a: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7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l-BE" sz="1100" b="1"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absolute</a:t>
                          </a:r>
                          <a:endParaRPr lang="nl-BE" sz="1100">
                            <a:effectLst/>
                            <a:latin typeface="+mn-lt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l-BE" sz="1100" b="1"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lower bound</a:t>
                          </a:r>
                          <a:endParaRPr lang="nl-BE" sz="1100">
                            <a:effectLst/>
                            <a:latin typeface="+mn-lt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vert="vert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45266192"/>
                      </a:ext>
                    </a:extLst>
                  </a:tr>
                  <a:tr h="21970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nl-BE" sz="1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Diameter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l-BE" sz="1100"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s-club</a:t>
                          </a: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≥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nl-BE" sz="1100"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 *</a:t>
                          </a: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8650162"/>
                      </a:ext>
                    </a:extLst>
                  </a:tr>
                  <a:tr h="21970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nl-BE" sz="1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Domination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l-BE" sz="1100"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s-plex</a:t>
                          </a: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≥ 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 − 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nl-BE" sz="1100"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 *</a:t>
                          </a: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9052456"/>
                      </a:ext>
                    </a:extLst>
                  </a:tr>
                  <a:tr h="21970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nl-BE" sz="12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Degree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l-BE" sz="1100"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k-core</a:t>
                          </a: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 ≥ 2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 + 2 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nl-BE" sz="1100"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 *</a:t>
                          </a: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9254572"/>
                      </a:ext>
                    </a:extLst>
                  </a:tr>
                  <a:tr h="21970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nl-BE" sz="1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Edge connectivity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5E0B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l-BE" sz="1100" dirty="0">
                              <a:solidFill>
                                <a:srgbClr val="A6A6A6"/>
                              </a:solidFill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def. 1</a:t>
                          </a:r>
                          <a:endParaRPr lang="nl-BE" sz="1100" dirty="0">
                            <a:effectLst/>
                            <a:latin typeface="+mn-lt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5E0B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BE" sz="1100" i="1"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  <m:r>
                                  <a:rPr lang="nl-BE" sz="1100"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 ≥ 2</m:t>
                                </m:r>
                                <m:r>
                                  <a:rPr lang="nl-BE" sz="1100" i="1"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nl-BE" sz="1100"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 + 2 </m:t>
                                </m:r>
                                <m:r>
                                  <a:rPr lang="nl-BE" sz="1100" i="1"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nl-BE" sz="1100"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nl-BE" sz="1100" i="1"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nl-BE" sz="1100">
                            <a:effectLst/>
                            <a:latin typeface="+mn-lt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5E0B3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8879195"/>
                      </a:ext>
                    </a:extLst>
                  </a:tr>
                  <a:tr h="21970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nl-BE" sz="12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Vertex connectivity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l-BE" sz="1100" dirty="0"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k-block</a:t>
                          </a: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 ≥ 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nl-BE" sz="1100" dirty="0"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 *</a:t>
                          </a: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9991215"/>
                      </a:ext>
                    </a:extLst>
                  </a:tr>
                  <a:tr h="21970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nl-BE" sz="12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Edge density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l-BE" sz="1100">
                              <a:solidFill>
                                <a:srgbClr val="A6A6A6"/>
                              </a:solidFill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def. 2</a:t>
                          </a:r>
                          <a:endParaRPr lang="nl-BE" sz="1100">
                            <a:effectLst/>
                            <a:latin typeface="+mn-lt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 ≥ 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Cambria Math" panose="02040503050406030204" pitchFamily="18" charset="0"/>
                                </a:rPr>
                                <m:t>⌈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 / 2 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 (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1) (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2) / 2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Cambria Math" panose="02040503050406030204" pitchFamily="18" charset="0"/>
                                </a:rPr>
                                <m:t>⌉</m:t>
                              </m:r>
                            </m:oMath>
                          </a14:m>
                          <a:r>
                            <a:rPr lang="nl-BE" sz="1100" dirty="0"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 *</a:t>
                          </a: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8124389"/>
                      </a:ext>
                    </a:extLst>
                  </a:tr>
                  <a:tr h="21970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nl-BE" sz="12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Distance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l-BE" sz="1100">
                              <a:solidFill>
                                <a:srgbClr val="A6A6A6"/>
                              </a:solidFill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def. 3</a:t>
                          </a:r>
                          <a:endParaRPr lang="nl-BE" sz="1100">
                            <a:effectLst/>
                            <a:latin typeface="+mn-lt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≥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nl-BE" sz="1100" dirty="0"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 *</a:t>
                          </a: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7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l-BE" sz="1100" b="1"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relative bound</a:t>
                          </a:r>
                          <a:endParaRPr lang="nl-BE" sz="1100">
                            <a:effectLst/>
                            <a:latin typeface="+mn-lt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vert="vert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12855468"/>
                      </a:ext>
                    </a:extLst>
                  </a:tr>
                  <a:tr h="21970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nl-BE" sz="1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Diameter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l-BE" sz="1100">
                              <a:solidFill>
                                <a:srgbClr val="A6A6A6"/>
                              </a:solidFill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def. 4</a:t>
                          </a:r>
                          <a:endParaRPr lang="nl-BE" sz="1100">
                            <a:effectLst/>
                            <a:latin typeface="+mn-lt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≥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nl-BE" sz="1100"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 *</a:t>
                          </a: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3358788"/>
                      </a:ext>
                    </a:extLst>
                  </a:tr>
                  <a:tr h="21970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nl-BE" sz="1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Domination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l-BE" sz="1100">
                              <a:solidFill>
                                <a:srgbClr val="A6A6A6"/>
                              </a:solidFill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def. 5</a:t>
                          </a:r>
                          <a:endParaRPr lang="nl-BE" sz="1100">
                            <a:effectLst/>
                            <a:latin typeface="+mn-lt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≥ 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− 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 (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 1)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nl-BE" sz="1100" dirty="0"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 *</a:t>
                          </a: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9914133"/>
                      </a:ext>
                    </a:extLst>
                  </a:tr>
                  <a:tr h="21970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nl-BE" sz="1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Degree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l-BE" sz="1100">
                              <a:effectLst/>
                              <a:latin typeface="+mn-lt"/>
                              <a:ea typeface="MS Mincho" panose="02020609040205080304" pitchFamily="49" charset="-128"/>
                              <a:cs typeface="Cambria" panose="02040503050406030204" pitchFamily="18" charset="0"/>
                            </a:rPr>
                            <a:t>λ</a:t>
                          </a:r>
                          <a:r>
                            <a:rPr lang="en-US" sz="1100"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 in (</a:t>
                          </a:r>
                          <a:r>
                            <a:rPr lang="nl-BE" sz="1100">
                              <a:effectLst/>
                              <a:latin typeface="+mn-lt"/>
                              <a:ea typeface="MS Mincho" panose="02020609040205080304" pitchFamily="49" charset="-128"/>
                              <a:cs typeface="Cambria" panose="02040503050406030204" pitchFamily="18" charset="0"/>
                            </a:rPr>
                            <a:t>λ</a:t>
                          </a:r>
                          <a:r>
                            <a:rPr lang="en-US" sz="1100"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nl-BE" sz="1100">
                              <a:effectLst/>
                              <a:latin typeface="+mn-lt"/>
                              <a:ea typeface="MS Mincho" panose="02020609040205080304" pitchFamily="49" charset="-128"/>
                              <a:cs typeface="Cambria" panose="02040503050406030204" pitchFamily="18" charset="0"/>
                            </a:rPr>
                            <a:t>γ</a:t>
                          </a:r>
                          <a:r>
                            <a:rPr lang="en-US" sz="1100"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)-quasi-clique</a:t>
                          </a:r>
                          <a:endParaRPr lang="nl-BE" sz="1100">
                            <a:effectLst/>
                            <a:latin typeface="+mn-lt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 ≥ 2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 (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 1) + 2 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nl-BE" sz="1100"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 *</a:t>
                          </a: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32382"/>
                      </a:ext>
                    </a:extLst>
                  </a:tr>
                  <a:tr h="21970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nl-BE" sz="1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Edge connectivity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5E0B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l-BE" sz="1100">
                              <a:solidFill>
                                <a:srgbClr val="A6A6A6"/>
                              </a:solidFill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def. 6</a:t>
                          </a:r>
                          <a:endParaRPr lang="nl-BE" sz="1100">
                            <a:effectLst/>
                            <a:latin typeface="+mn-lt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5E0B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BE" sz="1100" i="1"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  <m:r>
                                  <a:rPr lang="nl-BE" sz="1100"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 ≥ 2</m:t>
                                </m:r>
                                <m:r>
                                  <a:rPr lang="nl-BE" sz="1100" i="1"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nl-BE" sz="1100"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 (</m:t>
                                </m:r>
                                <m:r>
                                  <a:rPr lang="nl-BE" sz="1100" i="1"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  <m:r>
                                  <a:rPr lang="nl-BE" sz="1100"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nl-BE" sz="1100" i="1"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nl-BE" sz="1100"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 1) + 2 </m:t>
                                </m:r>
                                <m:r>
                                  <a:rPr lang="nl-BE" sz="1100" i="1"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nl-BE" sz="1100"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nl-BE" sz="1100" i="1"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nl-BE" sz="1100">
                            <a:effectLst/>
                            <a:latin typeface="+mn-lt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5E0B3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2573395"/>
                      </a:ext>
                    </a:extLst>
                  </a:tr>
                  <a:tr h="21970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nl-BE" sz="1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Vertex connectivity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l-BE" sz="1100">
                              <a:solidFill>
                                <a:srgbClr val="A6A6A6"/>
                              </a:solidFill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def. 7</a:t>
                          </a:r>
                          <a:endParaRPr lang="nl-BE" sz="1100">
                            <a:effectLst/>
                            <a:latin typeface="+mn-lt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 ≥ 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 (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 1)</m:t>
                              </m:r>
                            </m:oMath>
                          </a14:m>
                          <a:r>
                            <a:rPr lang="nl-BE" sz="1100"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 *</a:t>
                          </a: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7615849"/>
                      </a:ext>
                    </a:extLst>
                  </a:tr>
                  <a:tr h="21970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nl-BE" sz="12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Edge density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l-BE" sz="1100">
                              <a:effectLst/>
                              <a:latin typeface="+mn-lt"/>
                              <a:ea typeface="MS Mincho" panose="02020609040205080304" pitchFamily="49" charset="-128"/>
                              <a:cs typeface="Cambria" panose="02040503050406030204" pitchFamily="18" charset="0"/>
                            </a:rPr>
                            <a:t>γ</a:t>
                          </a:r>
                          <a:r>
                            <a:rPr lang="nl-BE" sz="1100"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-quasi-clique</a:t>
                          </a: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 ≥ 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Cambria Math" panose="02040503050406030204" pitchFamily="18" charset="0"/>
                                </a:rPr>
                                <m:t>⌈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 (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1) / 2 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 (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1) (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2) / 2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Cambria Math" panose="02040503050406030204" pitchFamily="18" charset="0"/>
                                </a:rPr>
                                <m:t>⌉</m:t>
                              </m:r>
                            </m:oMath>
                          </a14:m>
                          <a:r>
                            <a:rPr lang="nl-BE" sz="1100"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 *</a:t>
                          </a: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2767663"/>
                      </a:ext>
                    </a:extLst>
                  </a:tr>
                  <a:tr h="21970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nl-BE" sz="12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Distance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l-BE" sz="1100">
                              <a:solidFill>
                                <a:srgbClr val="A6A6A6"/>
                              </a:solidFill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def. 8</a:t>
                          </a:r>
                          <a:endParaRPr lang="nl-BE" sz="1100">
                            <a:effectLst/>
                            <a:latin typeface="+mn-lt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≥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nl-BE" sz="1100" dirty="0"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 *</a:t>
                          </a: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7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l-BE" sz="1100" b="1"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absolute</a:t>
                          </a:r>
                          <a:endParaRPr lang="nl-BE" sz="1100">
                            <a:effectLst/>
                            <a:latin typeface="+mn-lt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l-BE" sz="1100" b="1"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upper bound</a:t>
                          </a:r>
                          <a:endParaRPr lang="nl-BE" sz="1100">
                            <a:effectLst/>
                            <a:latin typeface="+mn-lt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vert="vert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10946264"/>
                      </a:ext>
                    </a:extLst>
                  </a:tr>
                  <a:tr h="21970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nl-BE" sz="1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Diameter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l-BE" sz="1100">
                              <a:solidFill>
                                <a:srgbClr val="A6A6A6"/>
                              </a:solidFill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def. 9</a:t>
                          </a:r>
                          <a:endParaRPr lang="nl-BE" sz="1100">
                            <a:effectLst/>
                            <a:latin typeface="+mn-lt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≥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nl-BE" sz="1100" dirty="0"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 *</a:t>
                          </a: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878171"/>
                      </a:ext>
                    </a:extLst>
                  </a:tr>
                  <a:tr h="21970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nl-BE" sz="1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Domination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l-BE" sz="1100">
                              <a:solidFill>
                                <a:srgbClr val="A6A6A6"/>
                              </a:solidFill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def. 10</a:t>
                          </a:r>
                          <a:endParaRPr lang="nl-BE" sz="1100">
                            <a:effectLst/>
                            <a:latin typeface="+mn-lt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≥ 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 2 (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) + 2</m:t>
                              </m:r>
                            </m:oMath>
                          </a14:m>
                          <a:r>
                            <a:rPr lang="nl-BE" sz="1100" dirty="0"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 *</a:t>
                          </a: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4306629"/>
                      </a:ext>
                    </a:extLst>
                  </a:tr>
                  <a:tr h="21970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nl-BE" sz="1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Degree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l-BE" sz="1100"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s-plex</a:t>
                          </a: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 ≥ 2 (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) + 2 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nl-BE" sz="1100" dirty="0"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 *</a:t>
                          </a: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6872790"/>
                      </a:ext>
                    </a:extLst>
                  </a:tr>
                  <a:tr h="21970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nl-BE" sz="1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Edge connectivity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5E0B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l-BE" sz="1100">
                              <a:solidFill>
                                <a:srgbClr val="A6A6A6"/>
                              </a:solidFill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def. 11</a:t>
                          </a:r>
                          <a:endParaRPr lang="nl-BE" sz="1100">
                            <a:effectLst/>
                            <a:latin typeface="+mn-lt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5E0B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BE" sz="1100" i="1"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  <m:r>
                                  <a:rPr lang="nl-BE" sz="1100"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 ≥ 2(</m:t>
                                </m:r>
                                <m:r>
                                  <a:rPr lang="nl-BE" sz="1100" i="1"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  <m:r>
                                  <a:rPr lang="nl-BE" sz="1100"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nl-BE" sz="1100" i="1"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nl-BE" sz="1100"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  </m:t>
                                </m:r>
                                <m:r>
                                  <a:rPr lang="nl-BE" sz="1100" i="1"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nl-BE" sz="1100"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) + 2 </m:t>
                                </m:r>
                                <m:r>
                                  <a:rPr lang="nl-BE" sz="1100" i="1"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nl-BE" sz="1100"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nl-BE" sz="1100" i="1"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nl-BE" sz="1100">
                            <a:effectLst/>
                            <a:latin typeface="+mn-lt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5E0B3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776166"/>
                      </a:ext>
                    </a:extLst>
                  </a:tr>
                  <a:tr h="21970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nl-BE" sz="1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Vertex connectivity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l-BE" sz="1100"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s-bundle</a:t>
                          </a: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≥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 − 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nl-BE" sz="1100" dirty="0"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 *</a:t>
                          </a: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8666188"/>
                      </a:ext>
                    </a:extLst>
                  </a:tr>
                  <a:tr h="233437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nl-BE" sz="12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Edge density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l-BE" sz="1100" dirty="0"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s-defective-clique</a:t>
                          </a: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 ≥ 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Cambria Math" panose="02040503050406030204" pitchFamily="18" charset="0"/>
                                </a:rPr>
                                <m:t>⌈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) 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 / 2 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 (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1) (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nl-BE" sz="11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Times New Roman" panose="02020603050405020304" pitchFamily="18" charset="0"/>
                                </a:rPr>
                                <m:t>2) / 2</m:t>
                              </m:r>
                              <m:r>
                                <a:rPr lang="nl-BE" sz="1100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Cambria Math" panose="02040503050406030204" pitchFamily="18" charset="0"/>
                                </a:rPr>
                                <m:t>⌉</m:t>
                              </m:r>
                            </m:oMath>
                          </a14:m>
                          <a:r>
                            <a:rPr lang="nl-BE" sz="1100" dirty="0"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 *</a:t>
                          </a: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1395824"/>
                      </a:ext>
                    </a:extLst>
                  </a:tr>
                  <a:tr h="23343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endParaRPr lang="nl-BE" sz="1100" dirty="0">
                            <a:effectLst/>
                            <a:latin typeface="+mn-lt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l-BE" sz="1100" b="1"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clique (= fully connected)</a:t>
                          </a:r>
                          <a:endParaRPr lang="nl-BE" sz="1100">
                            <a:effectLst/>
                            <a:latin typeface="+mn-lt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BE" sz="1100" b="1" i="1"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𝒌</m:t>
                                </m:r>
                                <m:r>
                                  <a:rPr lang="nl-BE" sz="1100" b="1" i="1"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nl-BE" sz="1100" b="1"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= </m:t>
                                </m:r>
                                <m:r>
                                  <a:rPr lang="nl-BE" sz="1100" b="1" i="1"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𝒏</m:t>
                                </m:r>
                                <m:r>
                                  <a:rPr lang="nl-BE" sz="1100" b="1"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nl-BE" sz="1100" b="1" i="1"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nl-BE" sz="1100" b="1"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nl-BE" sz="1100" b="1" i="1"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nl-BE" sz="1100" dirty="0">
                            <a:effectLst/>
                            <a:latin typeface="+mn-lt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nl-BE" sz="1100" dirty="0">
                            <a:effectLst/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870179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ijdelijke aanduiding voor inhoud 5">
                <a:extLst>
                  <a:ext uri="{FF2B5EF4-FFF2-40B4-BE49-F238E27FC236}">
                    <a16:creationId xmlns:a16="http://schemas.microsoft.com/office/drawing/2014/main" id="{9055C7AD-31F1-5D41-9B02-8E85D55BDAE2}"/>
                  </a:ext>
                </a:extLst>
              </p:cNvPr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3847335378"/>
                  </p:ext>
                </p:extLst>
              </p:nvPr>
            </p:nvGraphicFramePr>
            <p:xfrm>
              <a:off x="576000" y="696774"/>
              <a:ext cx="7991476" cy="5094431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126603">
                      <a:extLst>
                        <a:ext uri="{9D8B030D-6E8A-4147-A177-3AD203B41FA5}">
                          <a16:colId xmlns:a16="http://schemas.microsoft.com/office/drawing/2014/main" val="3011221209"/>
                        </a:ext>
                      </a:extLst>
                    </a:gridCol>
                    <a:gridCol w="2126603">
                      <a:extLst>
                        <a:ext uri="{9D8B030D-6E8A-4147-A177-3AD203B41FA5}">
                          <a16:colId xmlns:a16="http://schemas.microsoft.com/office/drawing/2014/main" val="3314171035"/>
                        </a:ext>
                      </a:extLst>
                    </a:gridCol>
                    <a:gridCol w="3308961">
                      <a:extLst>
                        <a:ext uri="{9D8B030D-6E8A-4147-A177-3AD203B41FA5}">
                          <a16:colId xmlns:a16="http://schemas.microsoft.com/office/drawing/2014/main" val="4012553848"/>
                        </a:ext>
                      </a:extLst>
                    </a:gridCol>
                    <a:gridCol w="429309">
                      <a:extLst>
                        <a:ext uri="{9D8B030D-6E8A-4147-A177-3AD203B41FA5}">
                          <a16:colId xmlns:a16="http://schemas.microsoft.com/office/drawing/2014/main" val="2198721873"/>
                        </a:ext>
                      </a:extLst>
                    </a:gridCol>
                  </a:tblGrid>
                  <a:tr h="23343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l-BE" sz="1100" b="1" dirty="0"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Property</a:t>
                          </a: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l-BE" sz="1100" b="1" dirty="0"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Definition</a:t>
                          </a:r>
                          <a:endParaRPr lang="nl-BE" sz="1100" dirty="0">
                            <a:effectLst/>
                            <a:latin typeface="+mn-lt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8736" r="-13027" b="-215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nl-BE" sz="1100">
                            <a:effectLst/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23614942"/>
                      </a:ext>
                    </a:extLst>
                  </a:tr>
                  <a:tr h="21970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nl-BE" sz="12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Distance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l-BE" sz="1100"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s-clique</a:t>
                          </a: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8736" t="-100000" r="-13027" b="-2055556"/>
                          </a:stretch>
                        </a:blipFill>
                      </a:tcPr>
                    </a:tc>
                    <a:tc rowSpan="7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l-BE" sz="1100" b="1"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absolute</a:t>
                          </a:r>
                          <a:endParaRPr lang="nl-BE" sz="1100">
                            <a:effectLst/>
                            <a:latin typeface="+mn-lt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l-BE" sz="1100" b="1"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lower bound</a:t>
                          </a:r>
                          <a:endParaRPr lang="nl-BE" sz="1100">
                            <a:effectLst/>
                            <a:latin typeface="+mn-lt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vert="vert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45266192"/>
                      </a:ext>
                    </a:extLst>
                  </a:tr>
                  <a:tr h="21970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nl-BE" sz="1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Diameter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l-BE" sz="1100"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s-club</a:t>
                          </a: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8736" t="-211765" r="-13027" b="-2076471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8650162"/>
                      </a:ext>
                    </a:extLst>
                  </a:tr>
                  <a:tr h="21970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nl-BE" sz="1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Domination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l-BE" sz="1100"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s-plex</a:t>
                          </a: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8736" t="-294444" r="-13027" b="-1861111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9052456"/>
                      </a:ext>
                    </a:extLst>
                  </a:tr>
                  <a:tr h="21970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nl-BE" sz="12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Degree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l-BE" sz="1100"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k-core</a:t>
                          </a: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8736" t="-417647" r="-13027" b="-1870588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9254572"/>
                      </a:ext>
                    </a:extLst>
                  </a:tr>
                  <a:tr h="21970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nl-BE" sz="1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Edge connectivity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5E0B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l-BE" sz="1100" dirty="0">
                              <a:solidFill>
                                <a:srgbClr val="A6A6A6"/>
                              </a:solidFill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def. 1</a:t>
                          </a:r>
                          <a:endParaRPr lang="nl-BE" sz="1100" dirty="0">
                            <a:effectLst/>
                            <a:latin typeface="+mn-lt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5E0B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8736" t="-517647" r="-13027" b="-1770588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8879195"/>
                      </a:ext>
                    </a:extLst>
                  </a:tr>
                  <a:tr h="21970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nl-BE" sz="12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Vertex connectivity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l-BE" sz="1100" dirty="0"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k-block</a:t>
                          </a: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8736" t="-583333" r="-13027" b="-1572222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9991215"/>
                      </a:ext>
                    </a:extLst>
                  </a:tr>
                  <a:tr h="21970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nl-BE" sz="12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Edge density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l-BE" sz="1100">
                              <a:solidFill>
                                <a:srgbClr val="A6A6A6"/>
                              </a:solidFill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def. 2</a:t>
                          </a:r>
                          <a:endParaRPr lang="nl-BE" sz="1100">
                            <a:effectLst/>
                            <a:latin typeface="+mn-lt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8736" t="-723529" r="-13027" b="-156470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8124389"/>
                      </a:ext>
                    </a:extLst>
                  </a:tr>
                  <a:tr h="21970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nl-BE" sz="12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Distance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l-BE" sz="1100">
                              <a:solidFill>
                                <a:srgbClr val="A6A6A6"/>
                              </a:solidFill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def. 3</a:t>
                          </a:r>
                          <a:endParaRPr lang="nl-BE" sz="1100">
                            <a:effectLst/>
                            <a:latin typeface="+mn-lt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8736" t="-777778" r="-13027" b="-1377778"/>
                          </a:stretch>
                        </a:blipFill>
                      </a:tcPr>
                    </a:tc>
                    <a:tc rowSpan="7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l-BE" sz="1100" b="1"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relative bound</a:t>
                          </a:r>
                          <a:endParaRPr lang="nl-BE" sz="1100">
                            <a:effectLst/>
                            <a:latin typeface="+mn-lt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vert="vert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12855468"/>
                      </a:ext>
                    </a:extLst>
                  </a:tr>
                  <a:tr h="21970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nl-BE" sz="1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Diameter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l-BE" sz="1100">
                              <a:solidFill>
                                <a:srgbClr val="A6A6A6"/>
                              </a:solidFill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def. 4</a:t>
                          </a:r>
                          <a:endParaRPr lang="nl-BE" sz="1100">
                            <a:effectLst/>
                            <a:latin typeface="+mn-lt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8736" t="-929412" r="-13027" b="-1358824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3358788"/>
                      </a:ext>
                    </a:extLst>
                  </a:tr>
                  <a:tr h="21970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nl-BE" sz="1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Domination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l-BE" sz="1100">
                              <a:solidFill>
                                <a:srgbClr val="A6A6A6"/>
                              </a:solidFill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def. 5</a:t>
                          </a:r>
                          <a:endParaRPr lang="nl-BE" sz="1100">
                            <a:effectLst/>
                            <a:latin typeface="+mn-lt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8736" t="-1029412" r="-13027" b="-1258824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9914133"/>
                      </a:ext>
                    </a:extLst>
                  </a:tr>
                  <a:tr h="21970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nl-BE" sz="1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Degree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l-BE" sz="1100">
                              <a:effectLst/>
                              <a:latin typeface="+mn-lt"/>
                              <a:ea typeface="MS Mincho" panose="02020609040205080304" pitchFamily="49" charset="-128"/>
                              <a:cs typeface="Cambria" panose="02040503050406030204" pitchFamily="18" charset="0"/>
                            </a:rPr>
                            <a:t>λ</a:t>
                          </a:r>
                          <a:r>
                            <a:rPr lang="en-US" sz="1100"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 in (</a:t>
                          </a:r>
                          <a:r>
                            <a:rPr lang="nl-BE" sz="1100">
                              <a:effectLst/>
                              <a:latin typeface="+mn-lt"/>
                              <a:ea typeface="MS Mincho" panose="02020609040205080304" pitchFamily="49" charset="-128"/>
                              <a:cs typeface="Cambria" panose="02040503050406030204" pitchFamily="18" charset="0"/>
                            </a:rPr>
                            <a:t>λ</a:t>
                          </a:r>
                          <a:r>
                            <a:rPr lang="en-US" sz="1100"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nl-BE" sz="1100">
                              <a:effectLst/>
                              <a:latin typeface="+mn-lt"/>
                              <a:ea typeface="MS Mincho" panose="02020609040205080304" pitchFamily="49" charset="-128"/>
                              <a:cs typeface="Cambria" panose="02040503050406030204" pitchFamily="18" charset="0"/>
                            </a:rPr>
                            <a:t>γ</a:t>
                          </a:r>
                          <a:r>
                            <a:rPr lang="en-US" sz="1100"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)-quasi-clique</a:t>
                          </a:r>
                          <a:endParaRPr lang="nl-BE" sz="1100">
                            <a:effectLst/>
                            <a:latin typeface="+mn-lt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8736" t="-1066667" r="-13027" b="-1088889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32382"/>
                      </a:ext>
                    </a:extLst>
                  </a:tr>
                  <a:tr h="21970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nl-BE" sz="1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Edge connectivity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5E0B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l-BE" sz="1100">
                              <a:solidFill>
                                <a:srgbClr val="A6A6A6"/>
                              </a:solidFill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def. 6</a:t>
                          </a:r>
                          <a:endParaRPr lang="nl-BE" sz="1100">
                            <a:effectLst/>
                            <a:latin typeface="+mn-lt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5E0B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8736" t="-1235294" r="-13027" b="-1052941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2573395"/>
                      </a:ext>
                    </a:extLst>
                  </a:tr>
                  <a:tr h="21970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nl-BE" sz="1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Vertex connectivity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l-BE" sz="1100">
                              <a:solidFill>
                                <a:srgbClr val="A6A6A6"/>
                              </a:solidFill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def. 7</a:t>
                          </a:r>
                          <a:endParaRPr lang="nl-BE" sz="1100">
                            <a:effectLst/>
                            <a:latin typeface="+mn-lt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8736" t="-1335294" r="-13027" b="-952941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7615849"/>
                      </a:ext>
                    </a:extLst>
                  </a:tr>
                  <a:tr h="21970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nl-BE" sz="12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Edge density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l-BE" sz="1100">
                              <a:effectLst/>
                              <a:latin typeface="+mn-lt"/>
                              <a:ea typeface="MS Mincho" panose="02020609040205080304" pitchFamily="49" charset="-128"/>
                              <a:cs typeface="Cambria" panose="02040503050406030204" pitchFamily="18" charset="0"/>
                            </a:rPr>
                            <a:t>γ</a:t>
                          </a:r>
                          <a:r>
                            <a:rPr lang="nl-BE" sz="1100"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-quasi-clique</a:t>
                          </a: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8736" t="-1355556" r="-13027" b="-800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2767663"/>
                      </a:ext>
                    </a:extLst>
                  </a:tr>
                  <a:tr h="21970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nl-BE" sz="12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Distance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l-BE" sz="1100">
                              <a:solidFill>
                                <a:srgbClr val="A6A6A6"/>
                              </a:solidFill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def. 8</a:t>
                          </a:r>
                          <a:endParaRPr lang="nl-BE" sz="1100">
                            <a:effectLst/>
                            <a:latin typeface="+mn-lt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8736" t="-1541176" r="-13027" b="-747059"/>
                          </a:stretch>
                        </a:blipFill>
                      </a:tcPr>
                    </a:tc>
                    <a:tc rowSpan="7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l-BE" sz="1100" b="1"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absolute</a:t>
                          </a:r>
                          <a:endParaRPr lang="nl-BE" sz="1100">
                            <a:effectLst/>
                            <a:latin typeface="+mn-lt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l-BE" sz="1100" b="1"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upper bound</a:t>
                          </a:r>
                          <a:endParaRPr lang="nl-BE" sz="1100">
                            <a:effectLst/>
                            <a:latin typeface="+mn-lt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vert="vert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10946264"/>
                      </a:ext>
                    </a:extLst>
                  </a:tr>
                  <a:tr h="21970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nl-BE" sz="1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Diameter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l-BE" sz="1100">
                              <a:solidFill>
                                <a:srgbClr val="A6A6A6"/>
                              </a:solidFill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def. 9</a:t>
                          </a:r>
                          <a:endParaRPr lang="nl-BE" sz="1100">
                            <a:effectLst/>
                            <a:latin typeface="+mn-lt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8736" t="-1550000" r="-13027" b="-60555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878171"/>
                      </a:ext>
                    </a:extLst>
                  </a:tr>
                  <a:tr h="21970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nl-BE" sz="1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Domination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l-BE" sz="1100">
                              <a:solidFill>
                                <a:srgbClr val="A6A6A6"/>
                              </a:solidFill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def. 10</a:t>
                          </a:r>
                          <a:endParaRPr lang="nl-BE" sz="1100">
                            <a:effectLst/>
                            <a:latin typeface="+mn-lt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8736" t="-1747059" r="-13027" b="-54117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4306629"/>
                      </a:ext>
                    </a:extLst>
                  </a:tr>
                  <a:tr h="21970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nl-BE" sz="1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Degree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l-BE" sz="1100"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s-plex</a:t>
                          </a: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8736" t="-1847059" r="-13027" b="-44117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6872790"/>
                      </a:ext>
                    </a:extLst>
                  </a:tr>
                  <a:tr h="21970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nl-BE" sz="1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Edge connectivity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5E0B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l-BE" sz="1100">
                              <a:solidFill>
                                <a:srgbClr val="A6A6A6"/>
                              </a:solidFill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def. 11</a:t>
                          </a:r>
                          <a:endParaRPr lang="nl-BE" sz="1100">
                            <a:effectLst/>
                            <a:latin typeface="+mn-lt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5E0B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8736" t="-1838889" r="-13027" b="-316667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776166"/>
                      </a:ext>
                    </a:extLst>
                  </a:tr>
                  <a:tr h="21970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nl-BE" sz="1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Vertex connectivity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l-BE" sz="1100"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s-bundle</a:t>
                          </a: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8736" t="-2052941" r="-13027" b="-235294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8666188"/>
                      </a:ext>
                    </a:extLst>
                  </a:tr>
                  <a:tr h="233437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nl-BE" sz="12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Edge density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l-BE" sz="1100" dirty="0"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s-defective-clique</a:t>
                          </a: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8736" t="-1926316" r="-13027" b="-11052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1395824"/>
                      </a:ext>
                    </a:extLst>
                  </a:tr>
                  <a:tr h="23343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endParaRPr lang="nl-BE" sz="1100" dirty="0">
                            <a:effectLst/>
                            <a:latin typeface="+mn-lt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l-BE" sz="1100" b="1">
                              <a:effectLst/>
                              <a:latin typeface="+mn-lt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clique (= fully connected)</a:t>
                          </a:r>
                          <a:endParaRPr lang="nl-BE" sz="1100">
                            <a:effectLst/>
                            <a:latin typeface="+mn-lt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8736" t="-2138889" r="-13027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nl-BE" sz="1100" dirty="0">
                            <a:effectLst/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8701798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565344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7CB0971-5DBD-884D-949B-74EEC2132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Department of computer science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8D2A3EF-2934-1A44-87A7-69A676B40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42</a:t>
            </a:fld>
            <a:endParaRPr lang="nl-NL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5895A12-E36B-E24A-BEBB-DFE406FBB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</p:spPr>
        <p:txBody>
          <a:bodyPr>
            <a:normAutofit/>
          </a:bodyPr>
          <a:lstStyle/>
          <a:p>
            <a:r>
              <a:rPr lang="nl-BE" dirty="0"/>
              <a:t>Whitney’s theorem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138F008-3B83-3944-BD46-E2A696DE5231}"/>
              </a:ext>
            </a:extLst>
          </p:cNvPr>
          <p:cNvSpPr txBox="1"/>
          <p:nvPr/>
        </p:nvSpPr>
        <p:spPr>
          <a:xfrm>
            <a:off x="2847388" y="2674066"/>
            <a:ext cx="569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800" dirty="0"/>
              <a:t>≤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2BB84E6D-7509-F640-9079-45716F824264}"/>
              </a:ext>
            </a:extLst>
          </p:cNvPr>
          <p:cNvSpPr txBox="1"/>
          <p:nvPr/>
        </p:nvSpPr>
        <p:spPr>
          <a:xfrm>
            <a:off x="5625539" y="2674066"/>
            <a:ext cx="569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800" dirty="0"/>
              <a:t>≤</a:t>
            </a:r>
          </a:p>
        </p:txBody>
      </p:sp>
      <p:grpSp>
        <p:nvGrpSpPr>
          <p:cNvPr id="77" name="Groep 76">
            <a:extLst>
              <a:ext uri="{FF2B5EF4-FFF2-40B4-BE49-F238E27FC236}">
                <a16:creationId xmlns:a16="http://schemas.microsoft.com/office/drawing/2014/main" id="{6ED3621E-6F0B-2840-92AC-71C41439F3EC}"/>
              </a:ext>
            </a:extLst>
          </p:cNvPr>
          <p:cNvGrpSpPr/>
          <p:nvPr/>
        </p:nvGrpSpPr>
        <p:grpSpPr>
          <a:xfrm>
            <a:off x="750825" y="2373124"/>
            <a:ext cx="1984817" cy="2314850"/>
            <a:chOff x="750825" y="2373124"/>
            <a:chExt cx="1984817" cy="2314850"/>
          </a:xfrm>
        </p:grpSpPr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BA949177-EFAE-DC45-8201-E338028DF3BE}"/>
                </a:ext>
              </a:extLst>
            </p:cNvPr>
            <p:cNvSpPr/>
            <p:nvPr/>
          </p:nvSpPr>
          <p:spPr>
            <a:xfrm>
              <a:off x="1219345" y="2373124"/>
              <a:ext cx="300942" cy="3009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575D15CA-D8F8-BE4E-B32F-0FA288AECED8}"/>
                </a:ext>
              </a:extLst>
            </p:cNvPr>
            <p:cNvSpPr/>
            <p:nvPr/>
          </p:nvSpPr>
          <p:spPr>
            <a:xfrm>
              <a:off x="1950063" y="2373124"/>
              <a:ext cx="300942" cy="3009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123A98EF-7F4F-9A46-876A-8F3172140BE3}"/>
                </a:ext>
              </a:extLst>
            </p:cNvPr>
            <p:cNvSpPr/>
            <p:nvPr/>
          </p:nvSpPr>
          <p:spPr>
            <a:xfrm>
              <a:off x="972811" y="2913124"/>
              <a:ext cx="300942" cy="3009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62DA8FC4-C288-6B4C-B356-D30BA763C0FD}"/>
                </a:ext>
              </a:extLst>
            </p:cNvPr>
            <p:cNvSpPr/>
            <p:nvPr/>
          </p:nvSpPr>
          <p:spPr>
            <a:xfrm>
              <a:off x="1219345" y="3434748"/>
              <a:ext cx="300942" cy="3009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6AB88D53-D823-D343-A7D8-CF7E653F6640}"/>
                </a:ext>
              </a:extLst>
            </p:cNvPr>
            <p:cNvSpPr/>
            <p:nvPr/>
          </p:nvSpPr>
          <p:spPr>
            <a:xfrm>
              <a:off x="1950063" y="3434748"/>
              <a:ext cx="300942" cy="3009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4F28790B-360C-2B44-B29C-ED8ED173A193}"/>
                </a:ext>
              </a:extLst>
            </p:cNvPr>
            <p:cNvSpPr/>
            <p:nvPr/>
          </p:nvSpPr>
          <p:spPr>
            <a:xfrm>
              <a:off x="2212716" y="2909964"/>
              <a:ext cx="300942" cy="3009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A7CDE676-BAFB-2B49-BA96-399A0340F55E}"/>
                </a:ext>
              </a:extLst>
            </p:cNvPr>
            <p:cNvCxnSpPr>
              <a:stCxn id="10" idx="5"/>
              <a:endCxn id="15" idx="2"/>
            </p:cNvCxnSpPr>
            <p:nvPr/>
          </p:nvCxnSpPr>
          <p:spPr>
            <a:xfrm>
              <a:off x="1476215" y="2629994"/>
              <a:ext cx="736501" cy="430441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Rechte verbindingslijn 16">
              <a:extLst>
                <a:ext uri="{FF2B5EF4-FFF2-40B4-BE49-F238E27FC236}">
                  <a16:creationId xmlns:a16="http://schemas.microsoft.com/office/drawing/2014/main" id="{80C64C57-B733-FC4D-88D9-0FC81D615E0B}"/>
                </a:ext>
              </a:extLst>
            </p:cNvPr>
            <p:cNvCxnSpPr>
              <a:cxnSpLocks/>
              <a:stCxn id="15" idx="2"/>
              <a:endCxn id="13" idx="7"/>
            </p:cNvCxnSpPr>
            <p:nvPr/>
          </p:nvCxnSpPr>
          <p:spPr>
            <a:xfrm flipH="1">
              <a:off x="1476215" y="3060435"/>
              <a:ext cx="736501" cy="418385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chte verbindingslijn 17">
              <a:extLst>
                <a:ext uri="{FF2B5EF4-FFF2-40B4-BE49-F238E27FC236}">
                  <a16:creationId xmlns:a16="http://schemas.microsoft.com/office/drawing/2014/main" id="{699ADE23-6089-3D47-8BB2-CD6434A10085}"/>
                </a:ext>
              </a:extLst>
            </p:cNvPr>
            <p:cNvCxnSpPr>
              <a:stCxn id="12" idx="6"/>
              <a:endCxn id="14" idx="1"/>
            </p:cNvCxnSpPr>
            <p:nvPr/>
          </p:nvCxnSpPr>
          <p:spPr>
            <a:xfrm>
              <a:off x="1273753" y="3063595"/>
              <a:ext cx="720382" cy="41522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Rechte verbindingslijn 18">
              <a:extLst>
                <a:ext uri="{FF2B5EF4-FFF2-40B4-BE49-F238E27FC236}">
                  <a16:creationId xmlns:a16="http://schemas.microsoft.com/office/drawing/2014/main" id="{3CB2A4F9-4951-7842-B55A-B46A9631D9A4}"/>
                </a:ext>
              </a:extLst>
            </p:cNvPr>
            <p:cNvCxnSpPr>
              <a:stCxn id="12" idx="6"/>
              <a:endCxn id="11" idx="3"/>
            </p:cNvCxnSpPr>
            <p:nvPr/>
          </p:nvCxnSpPr>
          <p:spPr>
            <a:xfrm flipV="1">
              <a:off x="1273753" y="2629994"/>
              <a:ext cx="720382" cy="43360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Rechte verbindingslijn 19">
              <a:extLst>
                <a:ext uri="{FF2B5EF4-FFF2-40B4-BE49-F238E27FC236}">
                  <a16:creationId xmlns:a16="http://schemas.microsoft.com/office/drawing/2014/main" id="{7AEFD5DE-268E-774B-A461-FA02F2491F35}"/>
                </a:ext>
              </a:extLst>
            </p:cNvPr>
            <p:cNvCxnSpPr>
              <a:stCxn id="13" idx="7"/>
              <a:endCxn id="10" idx="5"/>
            </p:cNvCxnSpPr>
            <p:nvPr/>
          </p:nvCxnSpPr>
          <p:spPr>
            <a:xfrm flipV="1">
              <a:off x="1476215" y="2629994"/>
              <a:ext cx="0" cy="84882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057383C1-32E0-6B4A-BD38-9C95989E1809}"/>
                </a:ext>
              </a:extLst>
            </p:cNvPr>
            <p:cNvCxnSpPr>
              <a:stCxn id="14" idx="1"/>
              <a:endCxn id="11" idx="3"/>
            </p:cNvCxnSpPr>
            <p:nvPr/>
          </p:nvCxnSpPr>
          <p:spPr>
            <a:xfrm flipV="1">
              <a:off x="1994135" y="2629994"/>
              <a:ext cx="0" cy="84882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Rechte verbindingslijn 21">
              <a:extLst>
                <a:ext uri="{FF2B5EF4-FFF2-40B4-BE49-F238E27FC236}">
                  <a16:creationId xmlns:a16="http://schemas.microsoft.com/office/drawing/2014/main" id="{859BDA8C-D2E1-AD46-8C41-CB9D975F1E60}"/>
                </a:ext>
              </a:extLst>
            </p:cNvPr>
            <p:cNvCxnSpPr>
              <a:stCxn id="10" idx="5"/>
              <a:endCxn id="14" idx="1"/>
            </p:cNvCxnSpPr>
            <p:nvPr/>
          </p:nvCxnSpPr>
          <p:spPr>
            <a:xfrm>
              <a:off x="1476215" y="2629994"/>
              <a:ext cx="517920" cy="84882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chte verbindingslijn 22">
              <a:extLst>
                <a:ext uri="{FF2B5EF4-FFF2-40B4-BE49-F238E27FC236}">
                  <a16:creationId xmlns:a16="http://schemas.microsoft.com/office/drawing/2014/main" id="{B44102C6-130C-9B4F-96FD-56EE13532795}"/>
                </a:ext>
              </a:extLst>
            </p:cNvPr>
            <p:cNvCxnSpPr>
              <a:stCxn id="12" idx="6"/>
              <a:endCxn id="15" idx="2"/>
            </p:cNvCxnSpPr>
            <p:nvPr/>
          </p:nvCxnSpPr>
          <p:spPr>
            <a:xfrm flipV="1">
              <a:off x="1273753" y="3060435"/>
              <a:ext cx="938963" cy="316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Rechte verbindingslijn 23">
              <a:extLst>
                <a:ext uri="{FF2B5EF4-FFF2-40B4-BE49-F238E27FC236}">
                  <a16:creationId xmlns:a16="http://schemas.microsoft.com/office/drawing/2014/main" id="{0A339818-0BDE-B745-80B8-0CE16FEFA34B}"/>
                </a:ext>
              </a:extLst>
            </p:cNvPr>
            <p:cNvCxnSpPr>
              <a:stCxn id="11" idx="3"/>
              <a:endCxn id="13" idx="7"/>
            </p:cNvCxnSpPr>
            <p:nvPr/>
          </p:nvCxnSpPr>
          <p:spPr>
            <a:xfrm flipH="1">
              <a:off x="1476215" y="2629994"/>
              <a:ext cx="517920" cy="84882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BF1E4876-EFCC-C84D-882F-2EC3ADB5DA40}"/>
                </a:ext>
              </a:extLst>
            </p:cNvPr>
            <p:cNvCxnSpPr>
              <a:stCxn id="10" idx="6"/>
              <a:endCxn id="11" idx="2"/>
            </p:cNvCxnSpPr>
            <p:nvPr/>
          </p:nvCxnSpPr>
          <p:spPr>
            <a:xfrm>
              <a:off x="1520287" y="2523595"/>
              <a:ext cx="429776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Rechte verbindingslijn 25">
              <a:extLst>
                <a:ext uri="{FF2B5EF4-FFF2-40B4-BE49-F238E27FC236}">
                  <a16:creationId xmlns:a16="http://schemas.microsoft.com/office/drawing/2014/main" id="{DA2099C1-BE71-EE43-868B-FA509B2BDFA2}"/>
                </a:ext>
              </a:extLst>
            </p:cNvPr>
            <p:cNvCxnSpPr>
              <a:cxnSpLocks/>
            </p:cNvCxnSpPr>
            <p:nvPr/>
          </p:nvCxnSpPr>
          <p:spPr>
            <a:xfrm>
              <a:off x="2153925" y="2643246"/>
              <a:ext cx="156254" cy="27997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Rechte verbindingslijn 26">
              <a:extLst>
                <a:ext uri="{FF2B5EF4-FFF2-40B4-BE49-F238E27FC236}">
                  <a16:creationId xmlns:a16="http://schemas.microsoft.com/office/drawing/2014/main" id="{1AF5582F-63A0-0E45-B4A6-CBA0B36807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3925" y="3197654"/>
              <a:ext cx="156254" cy="267914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Rechte verbindingslijn 27">
              <a:extLst>
                <a:ext uri="{FF2B5EF4-FFF2-40B4-BE49-F238E27FC236}">
                  <a16:creationId xmlns:a16="http://schemas.microsoft.com/office/drawing/2014/main" id="{F6F45072-2B44-9E43-9623-14A2A1B1B9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20287" y="3611723"/>
              <a:ext cx="429776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Rechte verbindingslijn 28">
              <a:extLst>
                <a:ext uri="{FF2B5EF4-FFF2-40B4-BE49-F238E27FC236}">
                  <a16:creationId xmlns:a16="http://schemas.microsoft.com/office/drawing/2014/main" id="{7A973AF1-2690-F248-8525-4177A38C08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6290" y="3200814"/>
              <a:ext cx="140135" cy="264754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Rechte verbindingslijn 29">
              <a:extLst>
                <a:ext uri="{FF2B5EF4-FFF2-40B4-BE49-F238E27FC236}">
                  <a16:creationId xmlns:a16="http://schemas.microsoft.com/office/drawing/2014/main" id="{D66E20F1-9238-5748-B279-392081438E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6290" y="2643246"/>
              <a:ext cx="140135" cy="28313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kstvak 72">
              <a:extLst>
                <a:ext uri="{FF2B5EF4-FFF2-40B4-BE49-F238E27FC236}">
                  <a16:creationId xmlns:a16="http://schemas.microsoft.com/office/drawing/2014/main" id="{23B7CB6D-A91B-5341-9D4C-5200CA5A8157}"/>
                </a:ext>
              </a:extLst>
            </p:cNvPr>
            <p:cNvSpPr txBox="1"/>
            <p:nvPr/>
          </p:nvSpPr>
          <p:spPr>
            <a:xfrm>
              <a:off x="750825" y="4041643"/>
              <a:ext cx="19848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BE" b="1" dirty="0"/>
                <a:t>Degree connectivity</a:t>
              </a:r>
            </a:p>
          </p:txBody>
        </p:sp>
      </p:grpSp>
      <p:grpSp>
        <p:nvGrpSpPr>
          <p:cNvPr id="78" name="Groep 77">
            <a:extLst>
              <a:ext uri="{FF2B5EF4-FFF2-40B4-BE49-F238E27FC236}">
                <a16:creationId xmlns:a16="http://schemas.microsoft.com/office/drawing/2014/main" id="{F5E33047-760B-E646-9923-4F37A94CDD12}"/>
              </a:ext>
            </a:extLst>
          </p:cNvPr>
          <p:cNvGrpSpPr/>
          <p:nvPr/>
        </p:nvGrpSpPr>
        <p:grpSpPr>
          <a:xfrm>
            <a:off x="3630206" y="2373124"/>
            <a:ext cx="1984817" cy="2309016"/>
            <a:chOff x="3630206" y="2373124"/>
            <a:chExt cx="1984817" cy="2309016"/>
          </a:xfrm>
        </p:grpSpPr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1D7A9DC1-5A77-7547-9A75-FE69C0F81B79}"/>
                </a:ext>
              </a:extLst>
            </p:cNvPr>
            <p:cNvSpPr/>
            <p:nvPr/>
          </p:nvSpPr>
          <p:spPr>
            <a:xfrm>
              <a:off x="3997495" y="2373124"/>
              <a:ext cx="300942" cy="3009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2" name="Ovaal 31">
              <a:extLst>
                <a:ext uri="{FF2B5EF4-FFF2-40B4-BE49-F238E27FC236}">
                  <a16:creationId xmlns:a16="http://schemas.microsoft.com/office/drawing/2014/main" id="{AD951DCE-52EA-6448-8FD9-E70AB7D58614}"/>
                </a:ext>
              </a:extLst>
            </p:cNvPr>
            <p:cNvSpPr/>
            <p:nvPr/>
          </p:nvSpPr>
          <p:spPr>
            <a:xfrm>
              <a:off x="4728213" y="2373124"/>
              <a:ext cx="300942" cy="3009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6599AF5A-FB4D-6442-953B-98F13F90081F}"/>
                </a:ext>
              </a:extLst>
            </p:cNvPr>
            <p:cNvSpPr/>
            <p:nvPr/>
          </p:nvSpPr>
          <p:spPr>
            <a:xfrm>
              <a:off x="3750961" y="2913124"/>
              <a:ext cx="300942" cy="3009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4" name="Ovaal 33">
              <a:extLst>
                <a:ext uri="{FF2B5EF4-FFF2-40B4-BE49-F238E27FC236}">
                  <a16:creationId xmlns:a16="http://schemas.microsoft.com/office/drawing/2014/main" id="{D5D06BCB-3532-B848-A040-9861A9A26ED6}"/>
                </a:ext>
              </a:extLst>
            </p:cNvPr>
            <p:cNvSpPr/>
            <p:nvPr/>
          </p:nvSpPr>
          <p:spPr>
            <a:xfrm>
              <a:off x="3997495" y="3434748"/>
              <a:ext cx="300942" cy="3009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705C4778-E0F5-604F-A021-0B630293BE75}"/>
                </a:ext>
              </a:extLst>
            </p:cNvPr>
            <p:cNvSpPr/>
            <p:nvPr/>
          </p:nvSpPr>
          <p:spPr>
            <a:xfrm>
              <a:off x="4728213" y="3434748"/>
              <a:ext cx="300942" cy="3009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6" name="Ovaal 35">
              <a:extLst>
                <a:ext uri="{FF2B5EF4-FFF2-40B4-BE49-F238E27FC236}">
                  <a16:creationId xmlns:a16="http://schemas.microsoft.com/office/drawing/2014/main" id="{FA146C8B-73E2-6C44-835F-08868D3D31E0}"/>
                </a:ext>
              </a:extLst>
            </p:cNvPr>
            <p:cNvSpPr/>
            <p:nvPr/>
          </p:nvSpPr>
          <p:spPr>
            <a:xfrm>
              <a:off x="4990866" y="2909964"/>
              <a:ext cx="300942" cy="3009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37" name="Rechte verbindingslijn 36">
              <a:extLst>
                <a:ext uri="{FF2B5EF4-FFF2-40B4-BE49-F238E27FC236}">
                  <a16:creationId xmlns:a16="http://schemas.microsoft.com/office/drawing/2014/main" id="{CD107F54-7ABC-5441-B1A7-1130EA682889}"/>
                </a:ext>
              </a:extLst>
            </p:cNvPr>
            <p:cNvCxnSpPr>
              <a:stCxn id="31" idx="5"/>
              <a:endCxn id="36" idx="2"/>
            </p:cNvCxnSpPr>
            <p:nvPr/>
          </p:nvCxnSpPr>
          <p:spPr>
            <a:xfrm>
              <a:off x="4254365" y="2629994"/>
              <a:ext cx="736501" cy="43044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Rechte verbindingslijn 37">
              <a:extLst>
                <a:ext uri="{FF2B5EF4-FFF2-40B4-BE49-F238E27FC236}">
                  <a16:creationId xmlns:a16="http://schemas.microsoft.com/office/drawing/2014/main" id="{FC601301-EF32-3246-B59E-9F9EF95D7A4E}"/>
                </a:ext>
              </a:extLst>
            </p:cNvPr>
            <p:cNvCxnSpPr>
              <a:cxnSpLocks/>
              <a:stCxn id="36" idx="2"/>
              <a:endCxn id="34" idx="7"/>
            </p:cNvCxnSpPr>
            <p:nvPr/>
          </p:nvCxnSpPr>
          <p:spPr>
            <a:xfrm flipH="1">
              <a:off x="4254365" y="3060435"/>
              <a:ext cx="736501" cy="418385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Rechte verbindingslijn 38">
              <a:extLst>
                <a:ext uri="{FF2B5EF4-FFF2-40B4-BE49-F238E27FC236}">
                  <a16:creationId xmlns:a16="http://schemas.microsoft.com/office/drawing/2014/main" id="{B2D09407-EFC7-D544-A7B7-2D61D1245BD6}"/>
                </a:ext>
              </a:extLst>
            </p:cNvPr>
            <p:cNvCxnSpPr>
              <a:stCxn id="33" idx="6"/>
              <a:endCxn id="35" idx="1"/>
            </p:cNvCxnSpPr>
            <p:nvPr/>
          </p:nvCxnSpPr>
          <p:spPr>
            <a:xfrm>
              <a:off x="4051903" y="3063595"/>
              <a:ext cx="720382" cy="415225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Rechte verbindingslijn 39">
              <a:extLst>
                <a:ext uri="{FF2B5EF4-FFF2-40B4-BE49-F238E27FC236}">
                  <a16:creationId xmlns:a16="http://schemas.microsoft.com/office/drawing/2014/main" id="{F3F307F0-6D83-5144-A1FE-A7CA4CFD99E2}"/>
                </a:ext>
              </a:extLst>
            </p:cNvPr>
            <p:cNvCxnSpPr>
              <a:stCxn id="33" idx="6"/>
              <a:endCxn id="32" idx="3"/>
            </p:cNvCxnSpPr>
            <p:nvPr/>
          </p:nvCxnSpPr>
          <p:spPr>
            <a:xfrm flipV="1">
              <a:off x="4051903" y="2629994"/>
              <a:ext cx="720382" cy="433601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Rechte verbindingslijn 40">
              <a:extLst>
                <a:ext uri="{FF2B5EF4-FFF2-40B4-BE49-F238E27FC236}">
                  <a16:creationId xmlns:a16="http://schemas.microsoft.com/office/drawing/2014/main" id="{BA52D22D-C594-8947-BD17-C36F3EE99BEF}"/>
                </a:ext>
              </a:extLst>
            </p:cNvPr>
            <p:cNvCxnSpPr>
              <a:stCxn id="34" idx="7"/>
              <a:endCxn id="31" idx="5"/>
            </p:cNvCxnSpPr>
            <p:nvPr/>
          </p:nvCxnSpPr>
          <p:spPr>
            <a:xfrm flipV="1">
              <a:off x="4254365" y="2629994"/>
              <a:ext cx="0" cy="84882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Rechte verbindingslijn 41">
              <a:extLst>
                <a:ext uri="{FF2B5EF4-FFF2-40B4-BE49-F238E27FC236}">
                  <a16:creationId xmlns:a16="http://schemas.microsoft.com/office/drawing/2014/main" id="{F1CC1B7E-0A1A-354A-A07F-02B1891431E1}"/>
                </a:ext>
              </a:extLst>
            </p:cNvPr>
            <p:cNvCxnSpPr>
              <a:stCxn id="35" idx="1"/>
              <a:endCxn id="32" idx="3"/>
            </p:cNvCxnSpPr>
            <p:nvPr/>
          </p:nvCxnSpPr>
          <p:spPr>
            <a:xfrm flipV="1">
              <a:off x="4772285" y="2629994"/>
              <a:ext cx="0" cy="84882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Rechte verbindingslijn 42">
              <a:extLst>
                <a:ext uri="{FF2B5EF4-FFF2-40B4-BE49-F238E27FC236}">
                  <a16:creationId xmlns:a16="http://schemas.microsoft.com/office/drawing/2014/main" id="{3A092379-5C9E-BF4E-9FC7-D92D7D7D1A7F}"/>
                </a:ext>
              </a:extLst>
            </p:cNvPr>
            <p:cNvCxnSpPr>
              <a:stCxn id="31" idx="5"/>
              <a:endCxn id="35" idx="1"/>
            </p:cNvCxnSpPr>
            <p:nvPr/>
          </p:nvCxnSpPr>
          <p:spPr>
            <a:xfrm>
              <a:off x="4254365" y="2629994"/>
              <a:ext cx="517920" cy="84882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Rechte verbindingslijn 43">
              <a:extLst>
                <a:ext uri="{FF2B5EF4-FFF2-40B4-BE49-F238E27FC236}">
                  <a16:creationId xmlns:a16="http://schemas.microsoft.com/office/drawing/2014/main" id="{5ECBFA1D-3239-A144-B7EE-937C57180A90}"/>
                </a:ext>
              </a:extLst>
            </p:cNvPr>
            <p:cNvCxnSpPr>
              <a:stCxn id="33" idx="6"/>
              <a:endCxn id="36" idx="2"/>
            </p:cNvCxnSpPr>
            <p:nvPr/>
          </p:nvCxnSpPr>
          <p:spPr>
            <a:xfrm flipV="1">
              <a:off x="4051903" y="3060435"/>
              <a:ext cx="938963" cy="316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Rechte verbindingslijn 44">
              <a:extLst>
                <a:ext uri="{FF2B5EF4-FFF2-40B4-BE49-F238E27FC236}">
                  <a16:creationId xmlns:a16="http://schemas.microsoft.com/office/drawing/2014/main" id="{73122502-E06E-2142-819C-4AB374682CDF}"/>
                </a:ext>
              </a:extLst>
            </p:cNvPr>
            <p:cNvCxnSpPr>
              <a:stCxn id="32" idx="3"/>
              <a:endCxn id="34" idx="7"/>
            </p:cNvCxnSpPr>
            <p:nvPr/>
          </p:nvCxnSpPr>
          <p:spPr>
            <a:xfrm flipH="1">
              <a:off x="4254365" y="2629994"/>
              <a:ext cx="517920" cy="84882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Rechte verbindingslijn 45">
              <a:extLst>
                <a:ext uri="{FF2B5EF4-FFF2-40B4-BE49-F238E27FC236}">
                  <a16:creationId xmlns:a16="http://schemas.microsoft.com/office/drawing/2014/main" id="{09764CE7-EE1D-9740-B2DE-4D133293F8E9}"/>
                </a:ext>
              </a:extLst>
            </p:cNvPr>
            <p:cNvCxnSpPr>
              <a:stCxn id="31" idx="6"/>
              <a:endCxn id="32" idx="2"/>
            </p:cNvCxnSpPr>
            <p:nvPr/>
          </p:nvCxnSpPr>
          <p:spPr>
            <a:xfrm>
              <a:off x="4298437" y="2523595"/>
              <a:ext cx="429776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Rechte verbindingslijn 46">
              <a:extLst>
                <a:ext uri="{FF2B5EF4-FFF2-40B4-BE49-F238E27FC236}">
                  <a16:creationId xmlns:a16="http://schemas.microsoft.com/office/drawing/2014/main" id="{82BA08D4-691C-EC4B-8BD0-9A769CBD9FDE}"/>
                </a:ext>
              </a:extLst>
            </p:cNvPr>
            <p:cNvCxnSpPr>
              <a:cxnSpLocks/>
            </p:cNvCxnSpPr>
            <p:nvPr/>
          </p:nvCxnSpPr>
          <p:spPr>
            <a:xfrm>
              <a:off x="4932075" y="2643246"/>
              <a:ext cx="156254" cy="27997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Rechte verbindingslijn 47">
              <a:extLst>
                <a:ext uri="{FF2B5EF4-FFF2-40B4-BE49-F238E27FC236}">
                  <a16:creationId xmlns:a16="http://schemas.microsoft.com/office/drawing/2014/main" id="{65BC2F08-488C-5544-987E-679963EE27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2075" y="3197654"/>
              <a:ext cx="156254" cy="267914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Rechte verbindingslijn 48">
              <a:extLst>
                <a:ext uri="{FF2B5EF4-FFF2-40B4-BE49-F238E27FC236}">
                  <a16:creationId xmlns:a16="http://schemas.microsoft.com/office/drawing/2014/main" id="{A2D395C8-6675-7E4D-BA04-787117087A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8437" y="3611723"/>
              <a:ext cx="429776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Rechte verbindingslijn 49">
              <a:extLst>
                <a:ext uri="{FF2B5EF4-FFF2-40B4-BE49-F238E27FC236}">
                  <a16:creationId xmlns:a16="http://schemas.microsoft.com/office/drawing/2014/main" id="{A30C6BD9-1763-ED4F-BC96-20B91345D1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54440" y="3200814"/>
              <a:ext cx="140135" cy="264754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Rechte verbindingslijn 50">
              <a:extLst>
                <a:ext uri="{FF2B5EF4-FFF2-40B4-BE49-F238E27FC236}">
                  <a16:creationId xmlns:a16="http://schemas.microsoft.com/office/drawing/2014/main" id="{84069CC0-5F3B-6440-94B3-73EC017A29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4440" y="2643246"/>
              <a:ext cx="140135" cy="28313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kstvak 73">
              <a:extLst>
                <a:ext uri="{FF2B5EF4-FFF2-40B4-BE49-F238E27FC236}">
                  <a16:creationId xmlns:a16="http://schemas.microsoft.com/office/drawing/2014/main" id="{55493F94-51AE-7547-8D81-4D4E53B44AF0}"/>
                </a:ext>
              </a:extLst>
            </p:cNvPr>
            <p:cNvSpPr txBox="1"/>
            <p:nvPr/>
          </p:nvSpPr>
          <p:spPr>
            <a:xfrm>
              <a:off x="3630206" y="4035809"/>
              <a:ext cx="19848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BE" b="1" dirty="0"/>
                <a:t>Edge connectivity</a:t>
              </a:r>
            </a:p>
          </p:txBody>
        </p:sp>
      </p:grpSp>
      <p:grpSp>
        <p:nvGrpSpPr>
          <p:cNvPr id="79" name="Groep 78">
            <a:extLst>
              <a:ext uri="{FF2B5EF4-FFF2-40B4-BE49-F238E27FC236}">
                <a16:creationId xmlns:a16="http://schemas.microsoft.com/office/drawing/2014/main" id="{6B4AF993-4A22-0340-8BEF-80757C7177D0}"/>
              </a:ext>
            </a:extLst>
          </p:cNvPr>
          <p:cNvGrpSpPr/>
          <p:nvPr/>
        </p:nvGrpSpPr>
        <p:grpSpPr>
          <a:xfrm>
            <a:off x="6408358" y="2373124"/>
            <a:ext cx="1984817" cy="2318010"/>
            <a:chOff x="6408358" y="2373124"/>
            <a:chExt cx="1984817" cy="2318010"/>
          </a:xfrm>
        </p:grpSpPr>
        <p:sp>
          <p:nvSpPr>
            <p:cNvPr id="52" name="Ovaal 51">
              <a:extLst>
                <a:ext uri="{FF2B5EF4-FFF2-40B4-BE49-F238E27FC236}">
                  <a16:creationId xmlns:a16="http://schemas.microsoft.com/office/drawing/2014/main" id="{4E817AF4-C5A9-F74E-8927-023F3E7F15DA}"/>
                </a:ext>
              </a:extLst>
            </p:cNvPr>
            <p:cNvSpPr/>
            <p:nvPr/>
          </p:nvSpPr>
          <p:spPr>
            <a:xfrm>
              <a:off x="6775647" y="2373124"/>
              <a:ext cx="300942" cy="300942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53" name="Ovaal 52">
              <a:extLst>
                <a:ext uri="{FF2B5EF4-FFF2-40B4-BE49-F238E27FC236}">
                  <a16:creationId xmlns:a16="http://schemas.microsoft.com/office/drawing/2014/main" id="{38E6D599-7FBA-F640-B855-4A405C1DEAB9}"/>
                </a:ext>
              </a:extLst>
            </p:cNvPr>
            <p:cNvSpPr/>
            <p:nvPr/>
          </p:nvSpPr>
          <p:spPr>
            <a:xfrm>
              <a:off x="7506365" y="2373124"/>
              <a:ext cx="300942" cy="300942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54" name="Ovaal 53">
              <a:extLst>
                <a:ext uri="{FF2B5EF4-FFF2-40B4-BE49-F238E27FC236}">
                  <a16:creationId xmlns:a16="http://schemas.microsoft.com/office/drawing/2014/main" id="{C32621A4-682F-DC43-A1C2-D233299BBD89}"/>
                </a:ext>
              </a:extLst>
            </p:cNvPr>
            <p:cNvSpPr/>
            <p:nvPr/>
          </p:nvSpPr>
          <p:spPr>
            <a:xfrm>
              <a:off x="6529113" y="2913124"/>
              <a:ext cx="300942" cy="3009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55" name="Ovaal 54">
              <a:extLst>
                <a:ext uri="{FF2B5EF4-FFF2-40B4-BE49-F238E27FC236}">
                  <a16:creationId xmlns:a16="http://schemas.microsoft.com/office/drawing/2014/main" id="{EB895DA0-3B84-F646-8703-BDC97126676B}"/>
                </a:ext>
              </a:extLst>
            </p:cNvPr>
            <p:cNvSpPr/>
            <p:nvPr/>
          </p:nvSpPr>
          <p:spPr>
            <a:xfrm>
              <a:off x="6775647" y="3434748"/>
              <a:ext cx="300942" cy="300942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56" name="Ovaal 55">
              <a:extLst>
                <a:ext uri="{FF2B5EF4-FFF2-40B4-BE49-F238E27FC236}">
                  <a16:creationId xmlns:a16="http://schemas.microsoft.com/office/drawing/2014/main" id="{3E58D0ED-D12E-294A-BDE8-8942E275F435}"/>
                </a:ext>
              </a:extLst>
            </p:cNvPr>
            <p:cNvSpPr/>
            <p:nvPr/>
          </p:nvSpPr>
          <p:spPr>
            <a:xfrm>
              <a:off x="7506365" y="3434748"/>
              <a:ext cx="300942" cy="300942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57" name="Ovaal 56">
              <a:extLst>
                <a:ext uri="{FF2B5EF4-FFF2-40B4-BE49-F238E27FC236}">
                  <a16:creationId xmlns:a16="http://schemas.microsoft.com/office/drawing/2014/main" id="{192D596E-1BEA-CB47-8772-EF10136E9ED6}"/>
                </a:ext>
              </a:extLst>
            </p:cNvPr>
            <p:cNvSpPr/>
            <p:nvPr/>
          </p:nvSpPr>
          <p:spPr>
            <a:xfrm>
              <a:off x="7769018" y="2909964"/>
              <a:ext cx="300942" cy="3009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58" name="Rechte verbindingslijn 57">
              <a:extLst>
                <a:ext uri="{FF2B5EF4-FFF2-40B4-BE49-F238E27FC236}">
                  <a16:creationId xmlns:a16="http://schemas.microsoft.com/office/drawing/2014/main" id="{C254C5BC-4A3F-0042-A037-F903EED85120}"/>
                </a:ext>
              </a:extLst>
            </p:cNvPr>
            <p:cNvCxnSpPr>
              <a:stCxn id="52" idx="5"/>
              <a:endCxn id="57" idx="2"/>
            </p:cNvCxnSpPr>
            <p:nvPr/>
          </p:nvCxnSpPr>
          <p:spPr>
            <a:xfrm>
              <a:off x="7032517" y="2629994"/>
              <a:ext cx="736501" cy="43044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Rechte verbindingslijn 58">
              <a:extLst>
                <a:ext uri="{FF2B5EF4-FFF2-40B4-BE49-F238E27FC236}">
                  <a16:creationId xmlns:a16="http://schemas.microsoft.com/office/drawing/2014/main" id="{712915FA-83B5-0B4F-A5F1-753CB245BFC6}"/>
                </a:ext>
              </a:extLst>
            </p:cNvPr>
            <p:cNvCxnSpPr>
              <a:cxnSpLocks/>
              <a:stCxn id="57" idx="2"/>
              <a:endCxn id="55" idx="7"/>
            </p:cNvCxnSpPr>
            <p:nvPr/>
          </p:nvCxnSpPr>
          <p:spPr>
            <a:xfrm flipH="1">
              <a:off x="7032517" y="3060435"/>
              <a:ext cx="736501" cy="418385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Rechte verbindingslijn 59">
              <a:extLst>
                <a:ext uri="{FF2B5EF4-FFF2-40B4-BE49-F238E27FC236}">
                  <a16:creationId xmlns:a16="http://schemas.microsoft.com/office/drawing/2014/main" id="{5B7C0210-B215-554C-8B16-23E60C023F3D}"/>
                </a:ext>
              </a:extLst>
            </p:cNvPr>
            <p:cNvCxnSpPr>
              <a:stCxn id="54" idx="6"/>
              <a:endCxn id="56" idx="1"/>
            </p:cNvCxnSpPr>
            <p:nvPr/>
          </p:nvCxnSpPr>
          <p:spPr>
            <a:xfrm>
              <a:off x="6830055" y="3063595"/>
              <a:ext cx="720382" cy="415225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Rechte verbindingslijn 60">
              <a:extLst>
                <a:ext uri="{FF2B5EF4-FFF2-40B4-BE49-F238E27FC236}">
                  <a16:creationId xmlns:a16="http://schemas.microsoft.com/office/drawing/2014/main" id="{BC381997-F50F-2B40-A796-8230F5968F3B}"/>
                </a:ext>
              </a:extLst>
            </p:cNvPr>
            <p:cNvCxnSpPr>
              <a:stCxn id="54" idx="6"/>
              <a:endCxn id="53" idx="3"/>
            </p:cNvCxnSpPr>
            <p:nvPr/>
          </p:nvCxnSpPr>
          <p:spPr>
            <a:xfrm flipV="1">
              <a:off x="6830055" y="2629994"/>
              <a:ext cx="720382" cy="433601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Rechte verbindingslijn 61">
              <a:extLst>
                <a:ext uri="{FF2B5EF4-FFF2-40B4-BE49-F238E27FC236}">
                  <a16:creationId xmlns:a16="http://schemas.microsoft.com/office/drawing/2014/main" id="{0C1BE182-2AC1-E249-B298-18796F26BDB9}"/>
                </a:ext>
              </a:extLst>
            </p:cNvPr>
            <p:cNvCxnSpPr>
              <a:stCxn id="55" idx="7"/>
              <a:endCxn id="52" idx="5"/>
            </p:cNvCxnSpPr>
            <p:nvPr/>
          </p:nvCxnSpPr>
          <p:spPr>
            <a:xfrm flipV="1">
              <a:off x="7032517" y="2629994"/>
              <a:ext cx="0" cy="84882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Rechte verbindingslijn 62">
              <a:extLst>
                <a:ext uri="{FF2B5EF4-FFF2-40B4-BE49-F238E27FC236}">
                  <a16:creationId xmlns:a16="http://schemas.microsoft.com/office/drawing/2014/main" id="{F4E383F0-20DA-C145-A6D6-33AE76D4380D}"/>
                </a:ext>
              </a:extLst>
            </p:cNvPr>
            <p:cNvCxnSpPr>
              <a:stCxn id="56" idx="1"/>
              <a:endCxn id="53" idx="3"/>
            </p:cNvCxnSpPr>
            <p:nvPr/>
          </p:nvCxnSpPr>
          <p:spPr>
            <a:xfrm flipV="1">
              <a:off x="7550437" y="2629994"/>
              <a:ext cx="0" cy="84882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Rechte verbindingslijn 63">
              <a:extLst>
                <a:ext uri="{FF2B5EF4-FFF2-40B4-BE49-F238E27FC236}">
                  <a16:creationId xmlns:a16="http://schemas.microsoft.com/office/drawing/2014/main" id="{3365DF34-7BAF-3944-97F2-9312CE9AD5BB}"/>
                </a:ext>
              </a:extLst>
            </p:cNvPr>
            <p:cNvCxnSpPr>
              <a:stCxn id="52" idx="5"/>
              <a:endCxn id="56" idx="1"/>
            </p:cNvCxnSpPr>
            <p:nvPr/>
          </p:nvCxnSpPr>
          <p:spPr>
            <a:xfrm>
              <a:off x="7032517" y="2629994"/>
              <a:ext cx="517920" cy="84882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Rechte verbindingslijn 64">
              <a:extLst>
                <a:ext uri="{FF2B5EF4-FFF2-40B4-BE49-F238E27FC236}">
                  <a16:creationId xmlns:a16="http://schemas.microsoft.com/office/drawing/2014/main" id="{F5FDFC2E-EC3B-AD48-8FF8-BA580A5A38AA}"/>
                </a:ext>
              </a:extLst>
            </p:cNvPr>
            <p:cNvCxnSpPr>
              <a:stCxn id="54" idx="6"/>
              <a:endCxn id="57" idx="2"/>
            </p:cNvCxnSpPr>
            <p:nvPr/>
          </p:nvCxnSpPr>
          <p:spPr>
            <a:xfrm flipV="1">
              <a:off x="6830055" y="3060435"/>
              <a:ext cx="938963" cy="316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Rechte verbindingslijn 65">
              <a:extLst>
                <a:ext uri="{FF2B5EF4-FFF2-40B4-BE49-F238E27FC236}">
                  <a16:creationId xmlns:a16="http://schemas.microsoft.com/office/drawing/2014/main" id="{1174F18B-FFB1-BF46-8C2E-28D9C94CF108}"/>
                </a:ext>
              </a:extLst>
            </p:cNvPr>
            <p:cNvCxnSpPr>
              <a:stCxn id="53" idx="3"/>
              <a:endCxn id="55" idx="7"/>
            </p:cNvCxnSpPr>
            <p:nvPr/>
          </p:nvCxnSpPr>
          <p:spPr>
            <a:xfrm flipH="1">
              <a:off x="7032517" y="2629994"/>
              <a:ext cx="517920" cy="84882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Rechte verbindingslijn 66">
              <a:extLst>
                <a:ext uri="{FF2B5EF4-FFF2-40B4-BE49-F238E27FC236}">
                  <a16:creationId xmlns:a16="http://schemas.microsoft.com/office/drawing/2014/main" id="{05E481E2-059B-9148-AAB2-CD73FB8660A7}"/>
                </a:ext>
              </a:extLst>
            </p:cNvPr>
            <p:cNvCxnSpPr>
              <a:stCxn id="52" idx="6"/>
              <a:endCxn id="53" idx="2"/>
            </p:cNvCxnSpPr>
            <p:nvPr/>
          </p:nvCxnSpPr>
          <p:spPr>
            <a:xfrm>
              <a:off x="7076589" y="2523595"/>
              <a:ext cx="429776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Rechte verbindingslijn 67">
              <a:extLst>
                <a:ext uri="{FF2B5EF4-FFF2-40B4-BE49-F238E27FC236}">
                  <a16:creationId xmlns:a16="http://schemas.microsoft.com/office/drawing/2014/main" id="{B45FEC42-1E9D-3143-AB72-30B08F5D5C23}"/>
                </a:ext>
              </a:extLst>
            </p:cNvPr>
            <p:cNvCxnSpPr>
              <a:cxnSpLocks/>
            </p:cNvCxnSpPr>
            <p:nvPr/>
          </p:nvCxnSpPr>
          <p:spPr>
            <a:xfrm>
              <a:off x="7710227" y="2643246"/>
              <a:ext cx="156254" cy="27997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Rechte verbindingslijn 68">
              <a:extLst>
                <a:ext uri="{FF2B5EF4-FFF2-40B4-BE49-F238E27FC236}">
                  <a16:creationId xmlns:a16="http://schemas.microsoft.com/office/drawing/2014/main" id="{712D76E3-FD98-924E-94EE-D89DA005FB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10227" y="3197654"/>
              <a:ext cx="156254" cy="267914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Rechte verbindingslijn 69">
              <a:extLst>
                <a:ext uri="{FF2B5EF4-FFF2-40B4-BE49-F238E27FC236}">
                  <a16:creationId xmlns:a16="http://schemas.microsoft.com/office/drawing/2014/main" id="{F78E0A11-C5FD-6D4B-8A97-6B07A6511B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76589" y="3611723"/>
              <a:ext cx="429776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Rechte verbindingslijn 70">
              <a:extLst>
                <a:ext uri="{FF2B5EF4-FFF2-40B4-BE49-F238E27FC236}">
                  <a16:creationId xmlns:a16="http://schemas.microsoft.com/office/drawing/2014/main" id="{825E8CAA-4E6C-BD4A-A7B4-69D20B121E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2592" y="3200814"/>
              <a:ext cx="140135" cy="264754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Rechte verbindingslijn 71">
              <a:extLst>
                <a:ext uri="{FF2B5EF4-FFF2-40B4-BE49-F238E27FC236}">
                  <a16:creationId xmlns:a16="http://schemas.microsoft.com/office/drawing/2014/main" id="{0E03EA62-01B5-2F4C-BDA6-0433ED4CDD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2592" y="2643246"/>
              <a:ext cx="140135" cy="28313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kstvak 74">
              <a:extLst>
                <a:ext uri="{FF2B5EF4-FFF2-40B4-BE49-F238E27FC236}">
                  <a16:creationId xmlns:a16="http://schemas.microsoft.com/office/drawing/2014/main" id="{0FFF9A30-8953-C341-B6B0-70D31488845E}"/>
                </a:ext>
              </a:extLst>
            </p:cNvPr>
            <p:cNvSpPr txBox="1"/>
            <p:nvPr/>
          </p:nvSpPr>
          <p:spPr>
            <a:xfrm>
              <a:off x="6408358" y="4044803"/>
              <a:ext cx="19848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BE" b="1" dirty="0"/>
                <a:t>Vertex connectivity</a:t>
              </a:r>
            </a:p>
          </p:txBody>
        </p:sp>
      </p:grpSp>
      <p:sp>
        <p:nvSpPr>
          <p:cNvPr id="81" name="Tekstvak 80">
            <a:extLst>
              <a:ext uri="{FF2B5EF4-FFF2-40B4-BE49-F238E27FC236}">
                <a16:creationId xmlns:a16="http://schemas.microsoft.com/office/drawing/2014/main" id="{62777BDE-8185-1942-B45F-A75364232642}"/>
              </a:ext>
            </a:extLst>
          </p:cNvPr>
          <p:cNvSpPr txBox="1"/>
          <p:nvPr/>
        </p:nvSpPr>
        <p:spPr>
          <a:xfrm>
            <a:off x="3363460" y="5252381"/>
            <a:ext cx="3030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b="1" dirty="0"/>
              <a:t>preferred definition</a:t>
            </a:r>
          </a:p>
        </p:txBody>
      </p:sp>
      <p:sp>
        <p:nvSpPr>
          <p:cNvPr id="84" name="Gebogen pijl 83">
            <a:extLst>
              <a:ext uri="{FF2B5EF4-FFF2-40B4-BE49-F238E27FC236}">
                <a16:creationId xmlns:a16="http://schemas.microsoft.com/office/drawing/2014/main" id="{16F13F4B-BA68-F94C-907E-22724C92E68E}"/>
              </a:ext>
            </a:extLst>
          </p:cNvPr>
          <p:cNvSpPr/>
          <p:nvPr/>
        </p:nvSpPr>
        <p:spPr>
          <a:xfrm rot="16200000" flipV="1">
            <a:off x="6807027" y="4870791"/>
            <a:ext cx="468043" cy="930631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692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10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1" grpId="0"/>
      <p:bldP spid="8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1A7EE0D2-4F1B-574C-A09D-B05E43EDF2D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86"/>
          <a:stretch/>
        </p:blipFill>
        <p:spPr>
          <a:xfrm>
            <a:off x="708520" y="415788"/>
            <a:ext cx="7869500" cy="5386072"/>
          </a:xfrm>
        </p:spPr>
      </p:pic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7CB0971-5DBD-884D-949B-74EEC2132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Department of computer science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8D2A3EF-2934-1A44-87A7-69A676B40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43</a:t>
            </a:fld>
            <a:endParaRPr lang="nl-NL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1F102A8A-0D01-2847-A8F2-58C046866374}"/>
              </a:ext>
            </a:extLst>
          </p:cNvPr>
          <p:cNvSpPr txBox="1"/>
          <p:nvPr/>
        </p:nvSpPr>
        <p:spPr>
          <a:xfrm>
            <a:off x="4664765" y="1584188"/>
            <a:ext cx="4227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rgbClr val="00FA00"/>
                </a:solidFill>
              </a:rPr>
              <a:t>absolute upper vertex connectivity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BDCE958E-B432-FB41-B07B-9B4B4588520B}"/>
              </a:ext>
            </a:extLst>
          </p:cNvPr>
          <p:cNvSpPr txBox="1"/>
          <p:nvPr/>
        </p:nvSpPr>
        <p:spPr>
          <a:xfrm>
            <a:off x="4664765" y="5247862"/>
            <a:ext cx="3989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rgbClr val="FF2600"/>
                </a:solidFill>
              </a:rPr>
              <a:t>absolute lower vertex connectivity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3C453268-6C9E-9246-BB4A-C12044F99BC3}"/>
              </a:ext>
            </a:extLst>
          </p:cNvPr>
          <p:cNvSpPr txBox="1"/>
          <p:nvPr/>
        </p:nvSpPr>
        <p:spPr>
          <a:xfrm>
            <a:off x="4664765" y="3121920"/>
            <a:ext cx="337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rgbClr val="0096FF"/>
                </a:solidFill>
              </a:rPr>
              <a:t>relative vertex connectivity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E028335E-E7BC-9B44-95B6-B065D9167FA0}"/>
              </a:ext>
            </a:extLst>
          </p:cNvPr>
          <p:cNvSpPr txBox="1"/>
          <p:nvPr/>
        </p:nvSpPr>
        <p:spPr>
          <a:xfrm>
            <a:off x="708520" y="5617194"/>
            <a:ext cx="786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b="1" dirty="0">
                <a:solidFill>
                  <a:srgbClr val="000000"/>
                </a:solidFill>
              </a:rPr>
              <a:t>size of the community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E28ED0FE-0458-4A42-8469-7196D36764C6}"/>
              </a:ext>
            </a:extLst>
          </p:cNvPr>
          <p:cNvSpPr txBox="1"/>
          <p:nvPr/>
        </p:nvSpPr>
        <p:spPr>
          <a:xfrm rot="16200000">
            <a:off x="-2211461" y="2924158"/>
            <a:ext cx="538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b="1" dirty="0">
                <a:solidFill>
                  <a:srgbClr val="000000"/>
                </a:solidFill>
              </a:rPr>
              <a:t>minimum percentage of edges</a:t>
            </a:r>
          </a:p>
        </p:txBody>
      </p:sp>
    </p:spTree>
    <p:extLst>
      <p:ext uri="{BB962C8B-B14F-4D97-AF65-F5344CB8AC3E}">
        <p14:creationId xmlns:p14="http://schemas.microsoft.com/office/powerpoint/2010/main" val="4703626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7CB0971-5DBD-884D-949B-74EEC2132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Department of computer science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8D2A3EF-2934-1A44-87A7-69A676B40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44</a:t>
            </a:fld>
            <a:endParaRPr lang="nl-NL" dirty="0"/>
          </a:p>
        </p:txBody>
      </p:sp>
      <p:graphicFrame>
        <p:nvGraphicFramePr>
          <p:cNvPr id="6" name="Tijdelijke aanduiding voor inhoud 5">
            <a:extLst>
              <a:ext uri="{FF2B5EF4-FFF2-40B4-BE49-F238E27FC236}">
                <a16:creationId xmlns:a16="http://schemas.microsoft.com/office/drawing/2014/main" id="{49E29BF7-D7E7-CE4F-B674-E4219A00409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856813961"/>
              </p:ext>
            </p:extLst>
          </p:nvPr>
        </p:nvGraphicFramePr>
        <p:xfrm>
          <a:off x="576000" y="1496736"/>
          <a:ext cx="7991475" cy="4318000"/>
        </p:xfrm>
        <a:graphic>
          <a:graphicData uri="http://schemas.openxmlformats.org/drawingml/2006/table">
            <a:tbl>
              <a:tblPr firstRow="1" firstCol="1" bandRow="1"/>
              <a:tblGrid>
                <a:gridCol w="2737879">
                  <a:extLst>
                    <a:ext uri="{9D8B030D-6E8A-4147-A177-3AD203B41FA5}">
                      <a16:colId xmlns:a16="http://schemas.microsoft.com/office/drawing/2014/main" val="945891729"/>
                    </a:ext>
                  </a:extLst>
                </a:gridCol>
                <a:gridCol w="4665423">
                  <a:extLst>
                    <a:ext uri="{9D8B030D-6E8A-4147-A177-3AD203B41FA5}">
                      <a16:colId xmlns:a16="http://schemas.microsoft.com/office/drawing/2014/main" val="1368119908"/>
                    </a:ext>
                  </a:extLst>
                </a:gridCol>
                <a:gridCol w="588173">
                  <a:extLst>
                    <a:ext uri="{9D8B030D-6E8A-4147-A177-3AD203B41FA5}">
                      <a16:colId xmlns:a16="http://schemas.microsoft.com/office/drawing/2014/main" val="160333855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100" b="1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Distance</a:t>
                      </a:r>
                      <a:endParaRPr lang="nl-BE" sz="110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10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dG(v1, v2) ≤ </a:t>
                      </a:r>
                      <a:r>
                        <a:rPr lang="nl-BE" sz="1100">
                          <a:effectLst/>
                          <a:latin typeface="+mn-lt"/>
                          <a:ea typeface="MS Mincho" panose="02020609040205080304" pitchFamily="49" charset="-128"/>
                          <a:cs typeface="Cambria Math" panose="02040503050406030204" pitchFamily="18" charset="0"/>
                        </a:rPr>
                        <a:t>⌊</a:t>
                      </a:r>
                      <a:r>
                        <a:rPr lang="nl-BE" sz="110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(n - 2) / x + 1</a:t>
                      </a:r>
                      <a:r>
                        <a:rPr lang="nl-BE" sz="1100">
                          <a:effectLst/>
                          <a:latin typeface="+mn-lt"/>
                          <a:ea typeface="MS Mincho" panose="02020609040205080304" pitchFamily="49" charset="-128"/>
                          <a:cs typeface="Cambria Math" panose="02040503050406030204" pitchFamily="18" charset="0"/>
                        </a:rPr>
                        <a:t>⌋</a:t>
                      </a:r>
                      <a:endParaRPr lang="nl-BE" sz="110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100" b="1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k-block</a:t>
                      </a:r>
                      <a:endParaRPr lang="nl-BE" sz="110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vert="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652262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100" b="1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Diameter</a:t>
                      </a:r>
                      <a:endParaRPr lang="nl-BE" sz="110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10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diam(S) ≤ </a:t>
                      </a:r>
                      <a:r>
                        <a:rPr lang="nl-BE" sz="1100">
                          <a:effectLst/>
                          <a:latin typeface="+mn-lt"/>
                          <a:ea typeface="MS Mincho" panose="02020609040205080304" pitchFamily="49" charset="-128"/>
                          <a:cs typeface="Cambria Math" panose="02040503050406030204" pitchFamily="18" charset="0"/>
                        </a:rPr>
                        <a:t>⌊</a:t>
                      </a:r>
                      <a:r>
                        <a:rPr lang="nl-BE" sz="110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(n - 2) / x + 1</a:t>
                      </a:r>
                      <a:r>
                        <a:rPr lang="nl-BE" sz="1100">
                          <a:effectLst/>
                          <a:latin typeface="+mn-lt"/>
                          <a:ea typeface="MS Mincho" panose="02020609040205080304" pitchFamily="49" charset="-128"/>
                          <a:cs typeface="Cambria Math" panose="02040503050406030204" pitchFamily="18" charset="0"/>
                        </a:rPr>
                        <a:t>⌋</a:t>
                      </a:r>
                      <a:endParaRPr lang="nl-BE" sz="110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72889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100" b="1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Domination</a:t>
                      </a:r>
                      <a:endParaRPr lang="nl-BE" sz="110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10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|D| ≤ n - x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11485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100" b="1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Degree</a:t>
                      </a:r>
                      <a:endParaRPr lang="nl-BE" sz="110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100">
                          <a:effectLst/>
                          <a:latin typeface="+mn-lt"/>
                          <a:ea typeface="MS Mincho" panose="02020609040205080304" pitchFamily="49" charset="-128"/>
                          <a:cs typeface="Cambria" panose="02040503050406030204" pitchFamily="18" charset="0"/>
                        </a:rPr>
                        <a:t>δ</a:t>
                      </a:r>
                      <a:r>
                        <a:rPr lang="nl-BE" sz="110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(S) ≥ x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48077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100" b="1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Edge connectivity</a:t>
                      </a:r>
                      <a:endParaRPr lang="nl-BE" sz="110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100">
                          <a:effectLst/>
                          <a:latin typeface="+mn-lt"/>
                          <a:ea typeface="MS Mincho" panose="02020609040205080304" pitchFamily="49" charset="-128"/>
                          <a:cs typeface="Cambria" panose="02040503050406030204" pitchFamily="18" charset="0"/>
                        </a:rPr>
                        <a:t>λ</a:t>
                      </a:r>
                      <a:r>
                        <a:rPr lang="nl-BE" sz="110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(S) ≥ x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40273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100" b="1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Vertex connectivity</a:t>
                      </a:r>
                      <a:endParaRPr lang="nl-BE" sz="110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100">
                          <a:effectLst/>
                          <a:latin typeface="+mn-lt"/>
                          <a:ea typeface="MS Mincho" panose="02020609040205080304" pitchFamily="49" charset="-128"/>
                          <a:cs typeface="Cambria" panose="02040503050406030204" pitchFamily="18" charset="0"/>
                        </a:rPr>
                        <a:t>κ</a:t>
                      </a:r>
                      <a:r>
                        <a:rPr lang="nl-BE" sz="110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(S) ≥ x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35817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100" b="1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Edge density</a:t>
                      </a:r>
                      <a:endParaRPr lang="nl-BE" sz="110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100">
                          <a:effectLst/>
                          <a:latin typeface="+mn-lt"/>
                          <a:ea typeface="MS Mincho" panose="02020609040205080304" pitchFamily="49" charset="-128"/>
                          <a:cs typeface="Cambria" panose="02040503050406030204" pitchFamily="18" charset="0"/>
                        </a:rPr>
                        <a:t>ρ</a:t>
                      </a:r>
                      <a:r>
                        <a:rPr lang="nl-BE" sz="110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(S) ≥ x / (n - 1)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70998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100" b="1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Distance</a:t>
                      </a:r>
                      <a:endParaRPr lang="nl-BE" sz="110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10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dG(v1, v2) ≤ </a:t>
                      </a:r>
                      <a:r>
                        <a:rPr lang="nl-BE" sz="1100">
                          <a:effectLst/>
                          <a:latin typeface="+mn-lt"/>
                          <a:ea typeface="MS Mincho" panose="02020609040205080304" pitchFamily="49" charset="-128"/>
                          <a:cs typeface="Cambria Math" panose="02040503050406030204" pitchFamily="18" charset="0"/>
                        </a:rPr>
                        <a:t>⌊</a:t>
                      </a:r>
                      <a:r>
                        <a:rPr lang="nl-BE" sz="110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(n - 2) / (x (n - 1)) + 1</a:t>
                      </a:r>
                      <a:r>
                        <a:rPr lang="nl-BE" sz="1100">
                          <a:effectLst/>
                          <a:latin typeface="+mn-lt"/>
                          <a:ea typeface="MS Mincho" panose="02020609040205080304" pitchFamily="49" charset="-128"/>
                          <a:cs typeface="Cambria Math" panose="02040503050406030204" pitchFamily="18" charset="0"/>
                        </a:rPr>
                        <a:t>⌋</a:t>
                      </a:r>
                      <a:endParaRPr lang="nl-BE" sz="110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100" b="1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def. 7</a:t>
                      </a:r>
                      <a:endParaRPr lang="nl-BE" sz="110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vert="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63412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100" b="1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Diameter</a:t>
                      </a:r>
                      <a:endParaRPr lang="nl-BE" sz="110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10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diam(S) ≤ </a:t>
                      </a:r>
                      <a:r>
                        <a:rPr lang="nl-BE" sz="1100">
                          <a:effectLst/>
                          <a:latin typeface="+mn-lt"/>
                          <a:ea typeface="MS Mincho" panose="02020609040205080304" pitchFamily="49" charset="-128"/>
                          <a:cs typeface="Cambria Math" panose="02040503050406030204" pitchFamily="18" charset="0"/>
                        </a:rPr>
                        <a:t>⌊</a:t>
                      </a:r>
                      <a:r>
                        <a:rPr lang="nl-BE" sz="110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(n - 2) / (x (n - 1)) + 1</a:t>
                      </a:r>
                      <a:r>
                        <a:rPr lang="nl-BE" sz="1100">
                          <a:effectLst/>
                          <a:latin typeface="+mn-lt"/>
                          <a:ea typeface="MS Mincho" panose="02020609040205080304" pitchFamily="49" charset="-128"/>
                          <a:cs typeface="Cambria Math" panose="02040503050406030204" pitchFamily="18" charset="0"/>
                        </a:rPr>
                        <a:t>⌋</a:t>
                      </a:r>
                      <a:endParaRPr lang="nl-BE" sz="110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974076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100" b="1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Domination</a:t>
                      </a:r>
                      <a:endParaRPr lang="nl-BE" sz="110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10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|D| ≤ n - x (n - 1)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25934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100" b="1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Degree</a:t>
                      </a:r>
                      <a:endParaRPr lang="nl-BE" sz="110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100">
                          <a:effectLst/>
                          <a:latin typeface="+mn-lt"/>
                          <a:ea typeface="MS Mincho" panose="02020609040205080304" pitchFamily="49" charset="-128"/>
                          <a:cs typeface="Cambria" panose="02040503050406030204" pitchFamily="18" charset="0"/>
                        </a:rPr>
                        <a:t>δ</a:t>
                      </a:r>
                      <a:r>
                        <a:rPr lang="nl-BE" sz="110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(S) ≥ x (n - 1)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85155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100" b="1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Edge connectivity</a:t>
                      </a:r>
                      <a:endParaRPr lang="nl-BE" sz="110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100">
                          <a:effectLst/>
                          <a:latin typeface="+mn-lt"/>
                          <a:ea typeface="MS Mincho" panose="02020609040205080304" pitchFamily="49" charset="-128"/>
                          <a:cs typeface="Cambria" panose="02040503050406030204" pitchFamily="18" charset="0"/>
                        </a:rPr>
                        <a:t>λ</a:t>
                      </a:r>
                      <a:r>
                        <a:rPr lang="nl-BE" sz="110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(S) ≥ x (n - 1)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19467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100" b="1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Vertex connectivity</a:t>
                      </a:r>
                      <a:endParaRPr lang="nl-BE" sz="110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100">
                          <a:effectLst/>
                          <a:latin typeface="+mn-lt"/>
                          <a:ea typeface="MS Mincho" panose="02020609040205080304" pitchFamily="49" charset="-128"/>
                          <a:cs typeface="Cambria" panose="02040503050406030204" pitchFamily="18" charset="0"/>
                        </a:rPr>
                        <a:t>κ</a:t>
                      </a:r>
                      <a:r>
                        <a:rPr lang="nl-BE" sz="110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(S) ≥ x (n - 1)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19815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100" b="1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Edge density</a:t>
                      </a:r>
                      <a:endParaRPr lang="nl-BE" sz="110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100">
                          <a:effectLst/>
                          <a:latin typeface="+mn-lt"/>
                          <a:ea typeface="MS Mincho" panose="02020609040205080304" pitchFamily="49" charset="-128"/>
                          <a:cs typeface="Cambria" panose="02040503050406030204" pitchFamily="18" charset="0"/>
                        </a:rPr>
                        <a:t>ρ</a:t>
                      </a:r>
                      <a:r>
                        <a:rPr lang="nl-BE" sz="110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(S) ≥ x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85307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100" b="1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Distance</a:t>
                      </a:r>
                      <a:endParaRPr lang="nl-BE" sz="110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10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dG(v1, v2) ≤ </a:t>
                      </a:r>
                      <a:r>
                        <a:rPr lang="nl-BE" sz="1100">
                          <a:effectLst/>
                          <a:latin typeface="+mn-lt"/>
                          <a:ea typeface="MS Mincho" panose="02020609040205080304" pitchFamily="49" charset="-128"/>
                          <a:cs typeface="Cambria Math" panose="02040503050406030204" pitchFamily="18" charset="0"/>
                        </a:rPr>
                        <a:t>⌊</a:t>
                      </a:r>
                      <a:r>
                        <a:rPr lang="nl-BE" sz="110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(n - 2) / (n - x) + 1</a:t>
                      </a:r>
                      <a:r>
                        <a:rPr lang="nl-BE" sz="1100">
                          <a:effectLst/>
                          <a:latin typeface="+mn-lt"/>
                          <a:ea typeface="MS Mincho" panose="02020609040205080304" pitchFamily="49" charset="-128"/>
                          <a:cs typeface="Cambria Math" panose="02040503050406030204" pitchFamily="18" charset="0"/>
                        </a:rPr>
                        <a:t>⌋</a:t>
                      </a:r>
                      <a:endParaRPr lang="nl-BE" sz="110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100" b="1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s-bundle</a:t>
                      </a:r>
                      <a:endParaRPr lang="nl-BE" sz="1100" dirty="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vert="vert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394825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100" b="1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Diameter</a:t>
                      </a:r>
                      <a:endParaRPr lang="nl-BE" sz="110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10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diam(S) ≤ </a:t>
                      </a:r>
                      <a:r>
                        <a:rPr lang="nl-BE" sz="1100">
                          <a:effectLst/>
                          <a:latin typeface="+mn-lt"/>
                          <a:ea typeface="MS Mincho" panose="02020609040205080304" pitchFamily="49" charset="-128"/>
                          <a:cs typeface="Cambria Math" panose="02040503050406030204" pitchFamily="18" charset="0"/>
                        </a:rPr>
                        <a:t>⌊</a:t>
                      </a:r>
                      <a:r>
                        <a:rPr lang="nl-BE" sz="110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(n - 2) / (n - x) + 1</a:t>
                      </a:r>
                      <a:r>
                        <a:rPr lang="nl-BE" sz="1100">
                          <a:effectLst/>
                          <a:latin typeface="+mn-lt"/>
                          <a:ea typeface="MS Mincho" panose="02020609040205080304" pitchFamily="49" charset="-128"/>
                          <a:cs typeface="Cambria Math" panose="02040503050406030204" pitchFamily="18" charset="0"/>
                        </a:rPr>
                        <a:t>⌋</a:t>
                      </a:r>
                      <a:endParaRPr lang="nl-BE" sz="110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84144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100" b="1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Domination</a:t>
                      </a:r>
                      <a:endParaRPr lang="nl-BE" sz="110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10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|D| ≤ x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34193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100" b="1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Degree</a:t>
                      </a:r>
                      <a:endParaRPr lang="nl-BE" sz="110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100">
                          <a:effectLst/>
                          <a:latin typeface="+mn-lt"/>
                          <a:ea typeface="MS Mincho" panose="02020609040205080304" pitchFamily="49" charset="-128"/>
                          <a:cs typeface="Cambria" panose="02040503050406030204" pitchFamily="18" charset="0"/>
                        </a:rPr>
                        <a:t>δ</a:t>
                      </a:r>
                      <a:r>
                        <a:rPr lang="nl-BE" sz="110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(S) ≥ n - x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183458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100" b="1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Edge connectivity</a:t>
                      </a:r>
                      <a:endParaRPr lang="nl-BE" sz="110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100">
                          <a:effectLst/>
                          <a:latin typeface="+mn-lt"/>
                          <a:ea typeface="MS Mincho" panose="02020609040205080304" pitchFamily="49" charset="-128"/>
                          <a:cs typeface="Cambria" panose="02040503050406030204" pitchFamily="18" charset="0"/>
                        </a:rPr>
                        <a:t>λ</a:t>
                      </a:r>
                      <a:r>
                        <a:rPr lang="nl-BE" sz="110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(S) ≥ n - x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9772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100" b="1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Vertex connectivity</a:t>
                      </a:r>
                      <a:endParaRPr lang="nl-BE" sz="110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100">
                          <a:effectLst/>
                          <a:latin typeface="+mn-lt"/>
                          <a:ea typeface="MS Mincho" panose="02020609040205080304" pitchFamily="49" charset="-128"/>
                          <a:cs typeface="Cambria" panose="02040503050406030204" pitchFamily="18" charset="0"/>
                        </a:rPr>
                        <a:t>κ</a:t>
                      </a:r>
                      <a:r>
                        <a:rPr lang="nl-BE" sz="110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(S) ≥ n - x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69073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100" b="1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Edge density</a:t>
                      </a:r>
                      <a:endParaRPr lang="nl-BE" sz="110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100" dirty="0">
                          <a:effectLst/>
                          <a:latin typeface="+mn-lt"/>
                          <a:ea typeface="MS Mincho" panose="02020609040205080304" pitchFamily="49" charset="-128"/>
                          <a:cs typeface="Cambria" panose="02040503050406030204" pitchFamily="18" charset="0"/>
                        </a:rPr>
                        <a:t>ρ</a:t>
                      </a:r>
                      <a:r>
                        <a:rPr lang="nl-BE" sz="1100" dirty="0">
                          <a:effectLst/>
                          <a:latin typeface="+mn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(S) ≥ (n - x) / (n - 1)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245970"/>
                  </a:ext>
                </a:extLst>
              </a:tr>
            </a:tbl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FA7C90AC-243C-A448-8770-DC50C6844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Guarantied properties</a:t>
            </a:r>
          </a:p>
        </p:txBody>
      </p:sp>
    </p:spTree>
    <p:extLst>
      <p:ext uri="{BB962C8B-B14F-4D97-AF65-F5344CB8AC3E}">
        <p14:creationId xmlns:p14="http://schemas.microsoft.com/office/powerpoint/2010/main" val="1275526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1BCDA2-6503-C54B-8617-F50AE343E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941667"/>
            <a:ext cx="7833904" cy="2386800"/>
          </a:xfrm>
        </p:spPr>
        <p:txBody>
          <a:bodyPr anchor="ctr">
            <a:normAutofit/>
          </a:bodyPr>
          <a:lstStyle/>
          <a:p>
            <a:pPr algn="ctr">
              <a:lnSpc>
                <a:spcPts val="6600"/>
              </a:lnSpc>
            </a:pPr>
            <a:r>
              <a:rPr lang="nl-BE" sz="4400" dirty="0">
                <a:solidFill>
                  <a:schemeClr val="accent2"/>
                </a:solidFill>
              </a:rPr>
              <a:t>Research question 2:</a:t>
            </a:r>
            <a:br>
              <a:rPr lang="nl-BE" sz="4400" dirty="0"/>
            </a:br>
            <a:r>
              <a:rPr lang="nl-BE" sz="4400" dirty="0"/>
              <a:t>a scalable algorithm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3E52545-3B67-F24B-9E4C-1ED17463768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nl-NL"/>
              <a:t>Department of computer science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D2847E6-4AF2-E94E-B400-7083262AC52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45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399196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7CB0971-5DBD-884D-949B-74EEC2132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Department of computer science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8D2A3EF-2934-1A44-87A7-69A676B40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46</a:t>
            </a:fld>
            <a:endParaRPr lang="nl-NL" dirty="0"/>
          </a:p>
        </p:txBody>
      </p:sp>
      <p:sp>
        <p:nvSpPr>
          <p:cNvPr id="5" name="Tijdelijke aanduiding voor inhoud 3">
            <a:extLst>
              <a:ext uri="{FF2B5EF4-FFF2-40B4-BE49-F238E27FC236}">
                <a16:creationId xmlns:a16="http://schemas.microsoft.com/office/drawing/2014/main" id="{15957EC7-3B8C-D248-9CD2-FAB5DFD7D214}"/>
              </a:ext>
            </a:extLst>
          </p:cNvPr>
          <p:cNvSpPr txBox="1">
            <a:spLocks/>
          </p:cNvSpPr>
          <p:nvPr/>
        </p:nvSpPr>
        <p:spPr>
          <a:xfrm>
            <a:off x="920452" y="2173357"/>
            <a:ext cx="7303096" cy="3061251"/>
          </a:xfrm>
          <a:prstGeom prst="rect">
            <a:avLst/>
          </a:prstGeom>
          <a:ln w="38100">
            <a:solidFill>
              <a:srgbClr val="00FA00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nl-BE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nl-BE" dirty="0"/>
              <a:t>Algorithm to find a global minimal vertex cut</a:t>
            </a:r>
          </a:p>
        </p:txBody>
      </p:sp>
      <p:sp>
        <p:nvSpPr>
          <p:cNvPr id="6" name="Tijdelijke aanduiding voor inhoud 3">
            <a:extLst>
              <a:ext uri="{FF2B5EF4-FFF2-40B4-BE49-F238E27FC236}">
                <a16:creationId xmlns:a16="http://schemas.microsoft.com/office/drawing/2014/main" id="{167C4BA0-5DC3-D744-ABB1-DE5C72B2F6D2}"/>
              </a:ext>
            </a:extLst>
          </p:cNvPr>
          <p:cNvSpPr txBox="1">
            <a:spLocks/>
          </p:cNvSpPr>
          <p:nvPr/>
        </p:nvSpPr>
        <p:spPr>
          <a:xfrm>
            <a:off x="1288303" y="3522786"/>
            <a:ext cx="6567394" cy="1410677"/>
          </a:xfrm>
          <a:prstGeom prst="rect">
            <a:avLst/>
          </a:prstGeom>
          <a:ln w="38100">
            <a:solidFill>
              <a:srgbClr val="0096FF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nl-BE" dirty="0"/>
          </a:p>
          <a:p>
            <a:pPr marL="0" indent="0" algn="ctr">
              <a:buNone/>
            </a:pPr>
            <a:r>
              <a:rPr lang="nl-BE" dirty="0"/>
              <a:t>Algorithm to find a local minimal vertex cut</a:t>
            </a:r>
          </a:p>
        </p:txBody>
      </p:sp>
      <p:sp>
        <p:nvSpPr>
          <p:cNvPr id="9" name="Tijdelijke aanduiding voor inhoud 3">
            <a:extLst>
              <a:ext uri="{FF2B5EF4-FFF2-40B4-BE49-F238E27FC236}">
                <a16:creationId xmlns:a16="http://schemas.microsoft.com/office/drawing/2014/main" id="{5698481C-8E98-7949-B6E7-7C669EF8C4E5}"/>
              </a:ext>
            </a:extLst>
          </p:cNvPr>
          <p:cNvSpPr txBox="1">
            <a:spLocks/>
          </p:cNvSpPr>
          <p:nvPr/>
        </p:nvSpPr>
        <p:spPr>
          <a:xfrm>
            <a:off x="576263" y="848139"/>
            <a:ext cx="7991475" cy="4678018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nl-BE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nl-BE" dirty="0"/>
              <a:t>Algorithm to find communities</a:t>
            </a:r>
          </a:p>
        </p:txBody>
      </p:sp>
    </p:spTree>
    <p:extLst>
      <p:ext uri="{BB962C8B-B14F-4D97-AF65-F5344CB8AC3E}">
        <p14:creationId xmlns:p14="http://schemas.microsoft.com/office/powerpoint/2010/main" val="242612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7CB0971-5DBD-884D-949B-74EEC2132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Department of computer science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8D2A3EF-2934-1A44-87A7-69A676B40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47</a:t>
            </a:fld>
            <a:endParaRPr lang="nl-NL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53E474B-D90E-2E46-A242-E80F7BD6E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0096FF"/>
                </a:solidFill>
              </a:rPr>
              <a:t>Local minimal flow-free vertex cut</a:t>
            </a: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9FA57CB3-8F64-5042-A31C-F41ED093FE03}"/>
              </a:ext>
            </a:extLst>
          </p:cNvPr>
          <p:cNvSpPr/>
          <p:nvPr/>
        </p:nvSpPr>
        <p:spPr>
          <a:xfrm>
            <a:off x="2731711" y="2091491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F9D38B5B-DE8B-1D47-94BF-787969DC3C4E}"/>
              </a:ext>
            </a:extLst>
          </p:cNvPr>
          <p:cNvSpPr/>
          <p:nvPr/>
        </p:nvSpPr>
        <p:spPr>
          <a:xfrm>
            <a:off x="3294929" y="1790549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BB06FFEB-5511-C24B-8DAF-C4C8ED9A0BD3}"/>
              </a:ext>
            </a:extLst>
          </p:cNvPr>
          <p:cNvSpPr/>
          <p:nvPr/>
        </p:nvSpPr>
        <p:spPr>
          <a:xfrm>
            <a:off x="3858147" y="2091491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BC91F8EE-F5B8-C247-88E6-32C593513EF9}"/>
              </a:ext>
            </a:extLst>
          </p:cNvPr>
          <p:cNvSpPr/>
          <p:nvPr/>
        </p:nvSpPr>
        <p:spPr>
          <a:xfrm>
            <a:off x="3285150" y="264422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042AA094-EB34-C645-BEE2-3B095376D55E}"/>
              </a:ext>
            </a:extLst>
          </p:cNvPr>
          <p:cNvSpPr/>
          <p:nvPr/>
        </p:nvSpPr>
        <p:spPr>
          <a:xfrm>
            <a:off x="2731711" y="3180937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D607C46F-5223-484C-972A-769D12F64462}"/>
              </a:ext>
            </a:extLst>
          </p:cNvPr>
          <p:cNvSpPr/>
          <p:nvPr/>
        </p:nvSpPr>
        <p:spPr>
          <a:xfrm>
            <a:off x="3858147" y="3180937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466FA49A-5298-EC47-871D-9E939031A143}"/>
              </a:ext>
            </a:extLst>
          </p:cNvPr>
          <p:cNvSpPr/>
          <p:nvPr/>
        </p:nvSpPr>
        <p:spPr>
          <a:xfrm>
            <a:off x="3294929" y="3480553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CCFB3217-BDE7-4B41-9666-C51536FB9E24}"/>
              </a:ext>
            </a:extLst>
          </p:cNvPr>
          <p:cNvSpPr/>
          <p:nvPr/>
        </p:nvSpPr>
        <p:spPr>
          <a:xfrm>
            <a:off x="3650335" y="3861007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65860F9E-B729-2846-B6AC-B1BE45E9CC08}"/>
              </a:ext>
            </a:extLst>
          </p:cNvPr>
          <p:cNvSpPr/>
          <p:nvPr/>
        </p:nvSpPr>
        <p:spPr>
          <a:xfrm>
            <a:off x="3197466" y="415359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5E4FA05E-0D41-6C4C-B7E6-9D6848D7C016}"/>
              </a:ext>
            </a:extLst>
          </p:cNvPr>
          <p:cNvSpPr/>
          <p:nvPr/>
        </p:nvSpPr>
        <p:spPr>
          <a:xfrm>
            <a:off x="3951277" y="4270383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1182A715-7E1F-AA40-9FC1-936AB3239DE0}"/>
              </a:ext>
            </a:extLst>
          </p:cNvPr>
          <p:cNvSpPr/>
          <p:nvPr/>
        </p:nvSpPr>
        <p:spPr>
          <a:xfrm>
            <a:off x="3445400" y="4546865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0EA30216-F208-FF4D-9676-DE2D5E9AC6EC}"/>
              </a:ext>
            </a:extLst>
          </p:cNvPr>
          <p:cNvSpPr/>
          <p:nvPr/>
        </p:nvSpPr>
        <p:spPr>
          <a:xfrm>
            <a:off x="3032653" y="4839452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9B038809-CE0A-D342-B86E-064BEEFBA461}"/>
              </a:ext>
            </a:extLst>
          </p:cNvPr>
          <p:cNvSpPr/>
          <p:nvPr/>
        </p:nvSpPr>
        <p:spPr>
          <a:xfrm>
            <a:off x="3673321" y="4963419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0FE094A4-0653-8447-8903-D844767214E4}"/>
              </a:ext>
            </a:extLst>
          </p:cNvPr>
          <p:cNvSpPr/>
          <p:nvPr/>
        </p:nvSpPr>
        <p:spPr>
          <a:xfrm>
            <a:off x="3285150" y="535600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36B2E25E-481B-3C4D-AD41-3F1C69BBBFBC}"/>
              </a:ext>
            </a:extLst>
          </p:cNvPr>
          <p:cNvSpPr/>
          <p:nvPr/>
        </p:nvSpPr>
        <p:spPr>
          <a:xfrm>
            <a:off x="4619762" y="2630972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67B672F8-9854-AA46-ABEC-3787224884A3}"/>
              </a:ext>
            </a:extLst>
          </p:cNvPr>
          <p:cNvSpPr/>
          <p:nvPr/>
        </p:nvSpPr>
        <p:spPr>
          <a:xfrm>
            <a:off x="4619762" y="3513606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0A8B5E80-0485-3D4A-AE89-2DE0EAF41345}"/>
              </a:ext>
            </a:extLst>
          </p:cNvPr>
          <p:cNvSpPr/>
          <p:nvPr/>
        </p:nvSpPr>
        <p:spPr>
          <a:xfrm>
            <a:off x="5237088" y="311316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3" name="Ovaal 22">
            <a:extLst>
              <a:ext uri="{FF2B5EF4-FFF2-40B4-BE49-F238E27FC236}">
                <a16:creationId xmlns:a16="http://schemas.microsoft.com/office/drawing/2014/main" id="{66C67CA0-2A53-B244-9B89-701C345A6B44}"/>
              </a:ext>
            </a:extLst>
          </p:cNvPr>
          <p:cNvSpPr/>
          <p:nvPr/>
        </p:nvSpPr>
        <p:spPr>
          <a:xfrm>
            <a:off x="5403625" y="371516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C12B4C66-82FF-BA4E-B52B-E283ECE1A511}"/>
              </a:ext>
            </a:extLst>
          </p:cNvPr>
          <p:cNvSpPr/>
          <p:nvPr/>
        </p:nvSpPr>
        <p:spPr>
          <a:xfrm>
            <a:off x="5197332" y="2446137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57664D47-928B-1D4A-8622-8961108424F8}"/>
              </a:ext>
            </a:extLst>
          </p:cNvPr>
          <p:cNvSpPr/>
          <p:nvPr/>
        </p:nvSpPr>
        <p:spPr>
          <a:xfrm>
            <a:off x="5803903" y="2596608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09D4F842-8E67-9046-9E6D-16043C010F24}"/>
              </a:ext>
            </a:extLst>
          </p:cNvPr>
          <p:cNvSpPr/>
          <p:nvPr/>
        </p:nvSpPr>
        <p:spPr>
          <a:xfrm>
            <a:off x="5954374" y="3197371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7" name="Ovaal 26">
            <a:extLst>
              <a:ext uri="{FF2B5EF4-FFF2-40B4-BE49-F238E27FC236}">
                <a16:creationId xmlns:a16="http://schemas.microsoft.com/office/drawing/2014/main" id="{DD840696-7DB2-4E4F-8A5A-4DB2B5938EEC}"/>
              </a:ext>
            </a:extLst>
          </p:cNvPr>
          <p:cNvSpPr/>
          <p:nvPr/>
        </p:nvSpPr>
        <p:spPr>
          <a:xfrm>
            <a:off x="6439739" y="407870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8" name="Ovaal 27">
            <a:extLst>
              <a:ext uri="{FF2B5EF4-FFF2-40B4-BE49-F238E27FC236}">
                <a16:creationId xmlns:a16="http://schemas.microsoft.com/office/drawing/2014/main" id="{B42FA9EA-96C7-DF43-944B-1EC5D9825C17}"/>
              </a:ext>
            </a:extLst>
          </p:cNvPr>
          <p:cNvSpPr/>
          <p:nvPr/>
        </p:nvSpPr>
        <p:spPr>
          <a:xfrm>
            <a:off x="6818312" y="3374936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AF7FA6B5-9B87-994D-B7D1-218A0966EF47}"/>
              </a:ext>
            </a:extLst>
          </p:cNvPr>
          <p:cNvCxnSpPr>
            <a:cxnSpLocks/>
            <a:stCxn id="6" idx="7"/>
            <a:endCxn id="7" idx="2"/>
          </p:cNvCxnSpPr>
          <p:nvPr/>
        </p:nvCxnSpPr>
        <p:spPr>
          <a:xfrm flipV="1">
            <a:off x="2988581" y="1941020"/>
            <a:ext cx="306348" cy="1945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49E08F66-003F-AB4E-BCEC-21414287B49A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3032653" y="2241962"/>
            <a:ext cx="82549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9FB03915-8792-C64D-8686-F13FBBEFD5FC}"/>
              </a:ext>
            </a:extLst>
          </p:cNvPr>
          <p:cNvCxnSpPr>
            <a:stCxn id="6" idx="5"/>
            <a:endCxn id="9" idx="1"/>
          </p:cNvCxnSpPr>
          <p:nvPr/>
        </p:nvCxnSpPr>
        <p:spPr>
          <a:xfrm>
            <a:off x="2988581" y="2348361"/>
            <a:ext cx="340641" cy="3399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31">
            <a:extLst>
              <a:ext uri="{FF2B5EF4-FFF2-40B4-BE49-F238E27FC236}">
                <a16:creationId xmlns:a16="http://schemas.microsoft.com/office/drawing/2014/main" id="{545B82C9-5A28-5346-96E9-D060A6075C29}"/>
              </a:ext>
            </a:extLst>
          </p:cNvPr>
          <p:cNvCxnSpPr>
            <a:stCxn id="6" idx="4"/>
            <a:endCxn id="10" idx="0"/>
          </p:cNvCxnSpPr>
          <p:nvPr/>
        </p:nvCxnSpPr>
        <p:spPr>
          <a:xfrm>
            <a:off x="2882182" y="2392433"/>
            <a:ext cx="0" cy="7885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3DECC7D9-E136-1644-96FD-AFA931EBF3C3}"/>
              </a:ext>
            </a:extLst>
          </p:cNvPr>
          <p:cNvCxnSpPr>
            <a:cxnSpLocks/>
            <a:stCxn id="10" idx="7"/>
            <a:endCxn id="9" idx="3"/>
          </p:cNvCxnSpPr>
          <p:nvPr/>
        </p:nvCxnSpPr>
        <p:spPr>
          <a:xfrm flipV="1">
            <a:off x="2988581" y="2901094"/>
            <a:ext cx="340641" cy="3239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9372553A-9802-664B-9011-A72B4118A40B}"/>
              </a:ext>
            </a:extLst>
          </p:cNvPr>
          <p:cNvCxnSpPr>
            <a:stCxn id="9" idx="7"/>
            <a:endCxn id="8" idx="3"/>
          </p:cNvCxnSpPr>
          <p:nvPr/>
        </p:nvCxnSpPr>
        <p:spPr>
          <a:xfrm flipV="1">
            <a:off x="3542020" y="2348361"/>
            <a:ext cx="360199" cy="3399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23D698E3-92ED-ED4F-B35E-EF2FD2E052F4}"/>
              </a:ext>
            </a:extLst>
          </p:cNvPr>
          <p:cNvCxnSpPr>
            <a:cxnSpLocks/>
            <a:stCxn id="7" idx="6"/>
            <a:endCxn id="8" idx="1"/>
          </p:cNvCxnSpPr>
          <p:nvPr/>
        </p:nvCxnSpPr>
        <p:spPr>
          <a:xfrm>
            <a:off x="3595871" y="1941020"/>
            <a:ext cx="306348" cy="1945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35">
            <a:extLst>
              <a:ext uri="{FF2B5EF4-FFF2-40B4-BE49-F238E27FC236}">
                <a16:creationId xmlns:a16="http://schemas.microsoft.com/office/drawing/2014/main" id="{19FC78B7-E823-374F-9E6E-838E9F6FA9E1}"/>
              </a:ext>
            </a:extLst>
          </p:cNvPr>
          <p:cNvCxnSpPr>
            <a:stCxn id="8" idx="4"/>
            <a:endCxn id="11" idx="0"/>
          </p:cNvCxnSpPr>
          <p:nvPr/>
        </p:nvCxnSpPr>
        <p:spPr>
          <a:xfrm>
            <a:off x="4008618" y="2392433"/>
            <a:ext cx="0" cy="7885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A1E114A6-22FD-714E-8F3B-6C495A32B7D5}"/>
              </a:ext>
            </a:extLst>
          </p:cNvPr>
          <p:cNvCxnSpPr>
            <a:stCxn id="11" idx="1"/>
            <a:endCxn id="9" idx="5"/>
          </p:cNvCxnSpPr>
          <p:nvPr/>
        </p:nvCxnSpPr>
        <p:spPr>
          <a:xfrm flipH="1" flipV="1">
            <a:off x="3542020" y="2901094"/>
            <a:ext cx="360199" cy="3239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35D28185-45B0-9F48-9CBF-17217D6E49F4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>
            <a:off x="3032653" y="3331408"/>
            <a:ext cx="82549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38">
            <a:extLst>
              <a:ext uri="{FF2B5EF4-FFF2-40B4-BE49-F238E27FC236}">
                <a16:creationId xmlns:a16="http://schemas.microsoft.com/office/drawing/2014/main" id="{AE75A696-DEBC-3E43-B5B8-2061269C5F21}"/>
              </a:ext>
            </a:extLst>
          </p:cNvPr>
          <p:cNvCxnSpPr>
            <a:cxnSpLocks/>
            <a:stCxn id="10" idx="5"/>
            <a:endCxn id="12" idx="2"/>
          </p:cNvCxnSpPr>
          <p:nvPr/>
        </p:nvCxnSpPr>
        <p:spPr>
          <a:xfrm>
            <a:off x="2988581" y="3437807"/>
            <a:ext cx="306348" cy="1932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F57A8545-57D7-DC4A-9732-75D9924F4A9F}"/>
              </a:ext>
            </a:extLst>
          </p:cNvPr>
          <p:cNvCxnSpPr>
            <a:cxnSpLocks/>
            <a:stCxn id="11" idx="3"/>
            <a:endCxn id="12" idx="6"/>
          </p:cNvCxnSpPr>
          <p:nvPr/>
        </p:nvCxnSpPr>
        <p:spPr>
          <a:xfrm flipH="1">
            <a:off x="3595871" y="3437807"/>
            <a:ext cx="306348" cy="1932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40">
            <a:extLst>
              <a:ext uri="{FF2B5EF4-FFF2-40B4-BE49-F238E27FC236}">
                <a16:creationId xmlns:a16="http://schemas.microsoft.com/office/drawing/2014/main" id="{99CE48B1-66CF-BB4F-9CAF-764A4F2F6600}"/>
              </a:ext>
            </a:extLst>
          </p:cNvPr>
          <p:cNvCxnSpPr>
            <a:stCxn id="12" idx="7"/>
            <a:endCxn id="8" idx="4"/>
          </p:cNvCxnSpPr>
          <p:nvPr/>
        </p:nvCxnSpPr>
        <p:spPr>
          <a:xfrm flipV="1">
            <a:off x="3551799" y="2392433"/>
            <a:ext cx="456819" cy="11321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41">
            <a:extLst>
              <a:ext uri="{FF2B5EF4-FFF2-40B4-BE49-F238E27FC236}">
                <a16:creationId xmlns:a16="http://schemas.microsoft.com/office/drawing/2014/main" id="{1385983B-F77B-8B4A-83FA-D53C424DA761}"/>
              </a:ext>
            </a:extLst>
          </p:cNvPr>
          <p:cNvCxnSpPr>
            <a:cxnSpLocks/>
            <a:stCxn id="12" idx="1"/>
            <a:endCxn id="6" idx="4"/>
          </p:cNvCxnSpPr>
          <p:nvPr/>
        </p:nvCxnSpPr>
        <p:spPr>
          <a:xfrm flipH="1" flipV="1">
            <a:off x="2882182" y="2392433"/>
            <a:ext cx="456819" cy="11321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B5E192DF-0A1B-E144-9DEC-89180252959A}"/>
              </a:ext>
            </a:extLst>
          </p:cNvPr>
          <p:cNvCxnSpPr>
            <a:stCxn id="10" idx="4"/>
            <a:endCxn id="17" idx="0"/>
          </p:cNvCxnSpPr>
          <p:nvPr/>
        </p:nvCxnSpPr>
        <p:spPr>
          <a:xfrm>
            <a:off x="2882182" y="3481879"/>
            <a:ext cx="300942" cy="135757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43556E7C-20D4-6840-A7DE-8EEF24DF14B0}"/>
              </a:ext>
            </a:extLst>
          </p:cNvPr>
          <p:cNvCxnSpPr>
            <a:stCxn id="17" idx="0"/>
            <a:endCxn id="14" idx="4"/>
          </p:cNvCxnSpPr>
          <p:nvPr/>
        </p:nvCxnSpPr>
        <p:spPr>
          <a:xfrm flipV="1">
            <a:off x="3183124" y="4454536"/>
            <a:ext cx="164813" cy="3849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44A25166-2195-1D4B-9D6B-910DD717F968}"/>
              </a:ext>
            </a:extLst>
          </p:cNvPr>
          <p:cNvCxnSpPr>
            <a:stCxn id="14" idx="7"/>
            <a:endCxn id="13" idx="2"/>
          </p:cNvCxnSpPr>
          <p:nvPr/>
        </p:nvCxnSpPr>
        <p:spPr>
          <a:xfrm flipV="1">
            <a:off x="3454336" y="4011478"/>
            <a:ext cx="195999" cy="1861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41C93EBF-FAF9-D94D-8AFE-5FBD8D8E38A3}"/>
              </a:ext>
            </a:extLst>
          </p:cNvPr>
          <p:cNvCxnSpPr>
            <a:stCxn id="13" idx="5"/>
            <a:endCxn id="15" idx="1"/>
          </p:cNvCxnSpPr>
          <p:nvPr/>
        </p:nvCxnSpPr>
        <p:spPr>
          <a:xfrm>
            <a:off x="3907205" y="4117877"/>
            <a:ext cx="88144" cy="19657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>
            <a:extLst>
              <a:ext uri="{FF2B5EF4-FFF2-40B4-BE49-F238E27FC236}">
                <a16:creationId xmlns:a16="http://schemas.microsoft.com/office/drawing/2014/main" id="{4CA53F7E-E535-7D40-85B7-3D3E74874F5A}"/>
              </a:ext>
            </a:extLst>
          </p:cNvPr>
          <p:cNvCxnSpPr>
            <a:cxnSpLocks/>
            <a:stCxn id="15" idx="4"/>
            <a:endCxn id="18" idx="7"/>
          </p:cNvCxnSpPr>
          <p:nvPr/>
        </p:nvCxnSpPr>
        <p:spPr>
          <a:xfrm flipH="1">
            <a:off x="3930191" y="4571325"/>
            <a:ext cx="171557" cy="4361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47">
            <a:extLst>
              <a:ext uri="{FF2B5EF4-FFF2-40B4-BE49-F238E27FC236}">
                <a16:creationId xmlns:a16="http://schemas.microsoft.com/office/drawing/2014/main" id="{29372F48-0B4B-994B-B4FF-ECFF43DC52DB}"/>
              </a:ext>
            </a:extLst>
          </p:cNvPr>
          <p:cNvCxnSpPr>
            <a:stCxn id="18" idx="3"/>
            <a:endCxn id="19" idx="7"/>
          </p:cNvCxnSpPr>
          <p:nvPr/>
        </p:nvCxnSpPr>
        <p:spPr>
          <a:xfrm flipH="1">
            <a:off x="3542020" y="5220289"/>
            <a:ext cx="175373" cy="1797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48">
            <a:extLst>
              <a:ext uri="{FF2B5EF4-FFF2-40B4-BE49-F238E27FC236}">
                <a16:creationId xmlns:a16="http://schemas.microsoft.com/office/drawing/2014/main" id="{E7361E89-FC35-8447-8B41-DE7A673F2DF6}"/>
              </a:ext>
            </a:extLst>
          </p:cNvPr>
          <p:cNvCxnSpPr>
            <a:cxnSpLocks/>
            <a:stCxn id="19" idx="0"/>
            <a:endCxn id="15" idx="3"/>
          </p:cNvCxnSpPr>
          <p:nvPr/>
        </p:nvCxnSpPr>
        <p:spPr>
          <a:xfrm flipV="1">
            <a:off x="3435621" y="4527253"/>
            <a:ext cx="559728" cy="82875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49">
            <a:extLst>
              <a:ext uri="{FF2B5EF4-FFF2-40B4-BE49-F238E27FC236}">
                <a16:creationId xmlns:a16="http://schemas.microsoft.com/office/drawing/2014/main" id="{D3EC43BB-1677-0E42-A7D4-13E1170C130C}"/>
              </a:ext>
            </a:extLst>
          </p:cNvPr>
          <p:cNvCxnSpPr>
            <a:cxnSpLocks/>
            <a:stCxn id="16" idx="0"/>
            <a:endCxn id="13" idx="3"/>
          </p:cNvCxnSpPr>
          <p:nvPr/>
        </p:nvCxnSpPr>
        <p:spPr>
          <a:xfrm flipV="1">
            <a:off x="3595871" y="4117877"/>
            <a:ext cx="98536" cy="4289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50">
            <a:extLst>
              <a:ext uri="{FF2B5EF4-FFF2-40B4-BE49-F238E27FC236}">
                <a16:creationId xmlns:a16="http://schemas.microsoft.com/office/drawing/2014/main" id="{A35A22FD-2655-2A44-9F1A-2E42676C7245}"/>
              </a:ext>
            </a:extLst>
          </p:cNvPr>
          <p:cNvCxnSpPr>
            <a:stCxn id="16" idx="7"/>
            <a:endCxn id="15" idx="2"/>
          </p:cNvCxnSpPr>
          <p:nvPr/>
        </p:nvCxnSpPr>
        <p:spPr>
          <a:xfrm flipV="1">
            <a:off x="3702270" y="4420854"/>
            <a:ext cx="249007" cy="17008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51">
            <a:extLst>
              <a:ext uri="{FF2B5EF4-FFF2-40B4-BE49-F238E27FC236}">
                <a16:creationId xmlns:a16="http://schemas.microsoft.com/office/drawing/2014/main" id="{EB7D77C5-BA8D-984D-8E38-A06C8D685CE0}"/>
              </a:ext>
            </a:extLst>
          </p:cNvPr>
          <p:cNvCxnSpPr>
            <a:cxnSpLocks/>
            <a:stCxn id="17" idx="7"/>
            <a:endCxn id="16" idx="2"/>
          </p:cNvCxnSpPr>
          <p:nvPr/>
        </p:nvCxnSpPr>
        <p:spPr>
          <a:xfrm flipV="1">
            <a:off x="3289523" y="4697336"/>
            <a:ext cx="155877" cy="1861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>
            <a:extLst>
              <a:ext uri="{FF2B5EF4-FFF2-40B4-BE49-F238E27FC236}">
                <a16:creationId xmlns:a16="http://schemas.microsoft.com/office/drawing/2014/main" id="{761339B3-D18D-3848-917B-E2517BB4C955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3333595" y="4989923"/>
            <a:ext cx="339726" cy="1239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chte verbindingslijn 53">
            <a:extLst>
              <a:ext uri="{FF2B5EF4-FFF2-40B4-BE49-F238E27FC236}">
                <a16:creationId xmlns:a16="http://schemas.microsoft.com/office/drawing/2014/main" id="{6DF22659-51C3-B842-86BF-9559ECD546AC}"/>
              </a:ext>
            </a:extLst>
          </p:cNvPr>
          <p:cNvCxnSpPr>
            <a:stCxn id="19" idx="1"/>
            <a:endCxn id="17" idx="4"/>
          </p:cNvCxnSpPr>
          <p:nvPr/>
        </p:nvCxnSpPr>
        <p:spPr>
          <a:xfrm flipH="1" flipV="1">
            <a:off x="3183124" y="5140394"/>
            <a:ext cx="146098" cy="2596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54">
            <a:extLst>
              <a:ext uri="{FF2B5EF4-FFF2-40B4-BE49-F238E27FC236}">
                <a16:creationId xmlns:a16="http://schemas.microsoft.com/office/drawing/2014/main" id="{6897082B-0A6D-1A47-9AA3-A7627A9F3B30}"/>
              </a:ext>
            </a:extLst>
          </p:cNvPr>
          <p:cNvCxnSpPr>
            <a:stCxn id="11" idx="7"/>
            <a:endCxn id="20" idx="3"/>
          </p:cNvCxnSpPr>
          <p:nvPr/>
        </p:nvCxnSpPr>
        <p:spPr>
          <a:xfrm flipV="1">
            <a:off x="4115017" y="2887842"/>
            <a:ext cx="548817" cy="3371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55">
            <a:extLst>
              <a:ext uri="{FF2B5EF4-FFF2-40B4-BE49-F238E27FC236}">
                <a16:creationId xmlns:a16="http://schemas.microsoft.com/office/drawing/2014/main" id="{3668D3FA-D058-4447-9679-22D5A66251B5}"/>
              </a:ext>
            </a:extLst>
          </p:cNvPr>
          <p:cNvCxnSpPr>
            <a:stCxn id="11" idx="5"/>
            <a:endCxn id="21" idx="2"/>
          </p:cNvCxnSpPr>
          <p:nvPr/>
        </p:nvCxnSpPr>
        <p:spPr>
          <a:xfrm>
            <a:off x="4115017" y="3437807"/>
            <a:ext cx="504745" cy="2262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56">
            <a:extLst>
              <a:ext uri="{FF2B5EF4-FFF2-40B4-BE49-F238E27FC236}">
                <a16:creationId xmlns:a16="http://schemas.microsoft.com/office/drawing/2014/main" id="{D1AFDCC7-9CA2-CD41-9E96-3DC95915DA2C}"/>
              </a:ext>
            </a:extLst>
          </p:cNvPr>
          <p:cNvCxnSpPr>
            <a:stCxn id="21" idx="0"/>
            <a:endCxn id="20" idx="4"/>
          </p:cNvCxnSpPr>
          <p:nvPr/>
        </p:nvCxnSpPr>
        <p:spPr>
          <a:xfrm flipV="1">
            <a:off x="4770233" y="2931914"/>
            <a:ext cx="0" cy="5816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chte verbindingslijn 57">
            <a:extLst>
              <a:ext uri="{FF2B5EF4-FFF2-40B4-BE49-F238E27FC236}">
                <a16:creationId xmlns:a16="http://schemas.microsoft.com/office/drawing/2014/main" id="{2B8F354A-0D96-704F-8755-2A2EE8BC941A}"/>
              </a:ext>
            </a:extLst>
          </p:cNvPr>
          <p:cNvCxnSpPr>
            <a:stCxn id="21" idx="6"/>
            <a:endCxn id="22" idx="3"/>
          </p:cNvCxnSpPr>
          <p:nvPr/>
        </p:nvCxnSpPr>
        <p:spPr>
          <a:xfrm flipV="1">
            <a:off x="4920704" y="3370030"/>
            <a:ext cx="360456" cy="2940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58">
            <a:extLst>
              <a:ext uri="{FF2B5EF4-FFF2-40B4-BE49-F238E27FC236}">
                <a16:creationId xmlns:a16="http://schemas.microsoft.com/office/drawing/2014/main" id="{7B5CD1E6-AE91-0244-9C73-741914E6DF2C}"/>
              </a:ext>
            </a:extLst>
          </p:cNvPr>
          <p:cNvCxnSpPr>
            <a:stCxn id="20" idx="5"/>
            <a:endCxn id="22" idx="1"/>
          </p:cNvCxnSpPr>
          <p:nvPr/>
        </p:nvCxnSpPr>
        <p:spPr>
          <a:xfrm>
            <a:off x="4876632" y="2887842"/>
            <a:ext cx="404528" cy="2693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59">
            <a:extLst>
              <a:ext uri="{FF2B5EF4-FFF2-40B4-BE49-F238E27FC236}">
                <a16:creationId xmlns:a16="http://schemas.microsoft.com/office/drawing/2014/main" id="{301A2C96-25F1-9646-95E4-E7578B22D6F5}"/>
              </a:ext>
            </a:extLst>
          </p:cNvPr>
          <p:cNvCxnSpPr>
            <a:stCxn id="11" idx="6"/>
            <a:endCxn id="22" idx="2"/>
          </p:cNvCxnSpPr>
          <p:nvPr/>
        </p:nvCxnSpPr>
        <p:spPr>
          <a:xfrm flipV="1">
            <a:off x="4159089" y="3263631"/>
            <a:ext cx="1077999" cy="6777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chte verbindingslijn 60">
            <a:extLst>
              <a:ext uri="{FF2B5EF4-FFF2-40B4-BE49-F238E27FC236}">
                <a16:creationId xmlns:a16="http://schemas.microsoft.com/office/drawing/2014/main" id="{1E166792-BA02-A445-A0B7-E30E8E604661}"/>
              </a:ext>
            </a:extLst>
          </p:cNvPr>
          <p:cNvCxnSpPr>
            <a:cxnSpLocks/>
            <a:stCxn id="20" idx="7"/>
            <a:endCxn id="24" idx="2"/>
          </p:cNvCxnSpPr>
          <p:nvPr/>
        </p:nvCxnSpPr>
        <p:spPr>
          <a:xfrm flipV="1">
            <a:off x="4876632" y="2596608"/>
            <a:ext cx="320700" cy="784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chte verbindingslijn 61">
            <a:extLst>
              <a:ext uri="{FF2B5EF4-FFF2-40B4-BE49-F238E27FC236}">
                <a16:creationId xmlns:a16="http://schemas.microsoft.com/office/drawing/2014/main" id="{362ADDD8-8D16-D84B-9FE9-EB05E744B8AA}"/>
              </a:ext>
            </a:extLst>
          </p:cNvPr>
          <p:cNvCxnSpPr>
            <a:stCxn id="24" idx="6"/>
            <a:endCxn id="25" idx="2"/>
          </p:cNvCxnSpPr>
          <p:nvPr/>
        </p:nvCxnSpPr>
        <p:spPr>
          <a:xfrm>
            <a:off x="5498274" y="2596608"/>
            <a:ext cx="305629" cy="15047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62">
            <a:extLst>
              <a:ext uri="{FF2B5EF4-FFF2-40B4-BE49-F238E27FC236}">
                <a16:creationId xmlns:a16="http://schemas.microsoft.com/office/drawing/2014/main" id="{9069ED94-63A3-CB4E-A21C-94B367EA1172}"/>
              </a:ext>
            </a:extLst>
          </p:cNvPr>
          <p:cNvCxnSpPr>
            <a:stCxn id="22" idx="6"/>
            <a:endCxn id="26" idx="2"/>
          </p:cNvCxnSpPr>
          <p:nvPr/>
        </p:nvCxnSpPr>
        <p:spPr>
          <a:xfrm>
            <a:off x="5538030" y="3263631"/>
            <a:ext cx="416344" cy="842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Rechte verbindingslijn 63">
            <a:extLst>
              <a:ext uri="{FF2B5EF4-FFF2-40B4-BE49-F238E27FC236}">
                <a16:creationId xmlns:a16="http://schemas.microsoft.com/office/drawing/2014/main" id="{5400CD45-A900-E346-B24A-C7CB2ECAF4DC}"/>
              </a:ext>
            </a:extLst>
          </p:cNvPr>
          <p:cNvCxnSpPr>
            <a:stCxn id="21" idx="6"/>
            <a:endCxn id="23" idx="1"/>
          </p:cNvCxnSpPr>
          <p:nvPr/>
        </p:nvCxnSpPr>
        <p:spPr>
          <a:xfrm>
            <a:off x="4920704" y="3664077"/>
            <a:ext cx="526993" cy="951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64">
            <a:extLst>
              <a:ext uri="{FF2B5EF4-FFF2-40B4-BE49-F238E27FC236}">
                <a16:creationId xmlns:a16="http://schemas.microsoft.com/office/drawing/2014/main" id="{3B7D0C8A-6BEC-AE43-8A56-33529873F2F9}"/>
              </a:ext>
            </a:extLst>
          </p:cNvPr>
          <p:cNvCxnSpPr>
            <a:cxnSpLocks/>
            <a:stCxn id="23" idx="6"/>
            <a:endCxn id="27" idx="1"/>
          </p:cNvCxnSpPr>
          <p:nvPr/>
        </p:nvCxnSpPr>
        <p:spPr>
          <a:xfrm>
            <a:off x="5704567" y="3865631"/>
            <a:ext cx="779244" cy="25714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chte verbindingslijn 65">
            <a:extLst>
              <a:ext uri="{FF2B5EF4-FFF2-40B4-BE49-F238E27FC236}">
                <a16:creationId xmlns:a16="http://schemas.microsoft.com/office/drawing/2014/main" id="{D3C1CC38-73E2-2C42-AEAE-74FC835FB620}"/>
              </a:ext>
            </a:extLst>
          </p:cNvPr>
          <p:cNvCxnSpPr>
            <a:stCxn id="26" idx="5"/>
            <a:endCxn id="27" idx="0"/>
          </p:cNvCxnSpPr>
          <p:nvPr/>
        </p:nvCxnSpPr>
        <p:spPr>
          <a:xfrm>
            <a:off x="6211244" y="3454241"/>
            <a:ext cx="378966" cy="6244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Rechte verbindingslijn 66">
            <a:extLst>
              <a:ext uri="{FF2B5EF4-FFF2-40B4-BE49-F238E27FC236}">
                <a16:creationId xmlns:a16="http://schemas.microsoft.com/office/drawing/2014/main" id="{311DB312-55F1-BE4B-B2EF-28C8365D5920}"/>
              </a:ext>
            </a:extLst>
          </p:cNvPr>
          <p:cNvCxnSpPr>
            <a:stCxn id="27" idx="7"/>
            <a:endCxn id="28" idx="4"/>
          </p:cNvCxnSpPr>
          <p:nvPr/>
        </p:nvCxnSpPr>
        <p:spPr>
          <a:xfrm flipV="1">
            <a:off x="6696609" y="3675878"/>
            <a:ext cx="272174" cy="4468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67">
            <a:extLst>
              <a:ext uri="{FF2B5EF4-FFF2-40B4-BE49-F238E27FC236}">
                <a16:creationId xmlns:a16="http://schemas.microsoft.com/office/drawing/2014/main" id="{5FF5445E-0107-A142-A84A-52B7C169A7AE}"/>
              </a:ext>
            </a:extLst>
          </p:cNvPr>
          <p:cNvCxnSpPr>
            <a:stCxn id="28" idx="1"/>
            <a:endCxn id="25" idx="5"/>
          </p:cNvCxnSpPr>
          <p:nvPr/>
        </p:nvCxnSpPr>
        <p:spPr>
          <a:xfrm flipH="1" flipV="1">
            <a:off x="6060773" y="2853478"/>
            <a:ext cx="801611" cy="5655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68">
            <a:extLst>
              <a:ext uri="{FF2B5EF4-FFF2-40B4-BE49-F238E27FC236}">
                <a16:creationId xmlns:a16="http://schemas.microsoft.com/office/drawing/2014/main" id="{B8735F9B-CA19-064F-8DC7-11B7B7B39D6B}"/>
              </a:ext>
            </a:extLst>
          </p:cNvPr>
          <p:cNvCxnSpPr>
            <a:stCxn id="25" idx="4"/>
            <a:endCxn id="26" idx="0"/>
          </p:cNvCxnSpPr>
          <p:nvPr/>
        </p:nvCxnSpPr>
        <p:spPr>
          <a:xfrm>
            <a:off x="5954374" y="2897550"/>
            <a:ext cx="150471" cy="2998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69">
            <a:extLst>
              <a:ext uri="{FF2B5EF4-FFF2-40B4-BE49-F238E27FC236}">
                <a16:creationId xmlns:a16="http://schemas.microsoft.com/office/drawing/2014/main" id="{FE4B298D-1105-2B44-A694-A741FDFB786C}"/>
              </a:ext>
            </a:extLst>
          </p:cNvPr>
          <p:cNvCxnSpPr>
            <a:stCxn id="7" idx="4"/>
            <a:endCxn id="10" idx="7"/>
          </p:cNvCxnSpPr>
          <p:nvPr/>
        </p:nvCxnSpPr>
        <p:spPr>
          <a:xfrm flipH="1">
            <a:off x="2988581" y="2091491"/>
            <a:ext cx="456819" cy="113351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70">
            <a:extLst>
              <a:ext uri="{FF2B5EF4-FFF2-40B4-BE49-F238E27FC236}">
                <a16:creationId xmlns:a16="http://schemas.microsoft.com/office/drawing/2014/main" id="{8ED78CA5-A5AF-FA4F-95F6-7AA8754AEA9D}"/>
              </a:ext>
            </a:extLst>
          </p:cNvPr>
          <p:cNvCxnSpPr>
            <a:stCxn id="7" idx="4"/>
            <a:endCxn id="11" idx="1"/>
          </p:cNvCxnSpPr>
          <p:nvPr/>
        </p:nvCxnSpPr>
        <p:spPr>
          <a:xfrm>
            <a:off x="3445400" y="2091491"/>
            <a:ext cx="456819" cy="113351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71">
            <a:extLst>
              <a:ext uri="{FF2B5EF4-FFF2-40B4-BE49-F238E27FC236}">
                <a16:creationId xmlns:a16="http://schemas.microsoft.com/office/drawing/2014/main" id="{E8CCE72C-D280-0D49-859E-6BFC9D9E43A4}"/>
              </a:ext>
            </a:extLst>
          </p:cNvPr>
          <p:cNvCxnSpPr>
            <a:stCxn id="11" idx="4"/>
            <a:endCxn id="15" idx="0"/>
          </p:cNvCxnSpPr>
          <p:nvPr/>
        </p:nvCxnSpPr>
        <p:spPr>
          <a:xfrm>
            <a:off x="4008618" y="3481879"/>
            <a:ext cx="93130" cy="7885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chte verbindingslijn 74">
            <a:extLst>
              <a:ext uri="{FF2B5EF4-FFF2-40B4-BE49-F238E27FC236}">
                <a16:creationId xmlns:a16="http://schemas.microsoft.com/office/drawing/2014/main" id="{9DF9CD8F-3377-BB4C-A108-852220CBA40C}"/>
              </a:ext>
            </a:extLst>
          </p:cNvPr>
          <p:cNvCxnSpPr>
            <a:stCxn id="9" idx="4"/>
            <a:endCxn id="12" idx="0"/>
          </p:cNvCxnSpPr>
          <p:nvPr/>
        </p:nvCxnSpPr>
        <p:spPr>
          <a:xfrm>
            <a:off x="3435621" y="2945166"/>
            <a:ext cx="9779" cy="5353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chte verbindingslijn 76">
            <a:extLst>
              <a:ext uri="{FF2B5EF4-FFF2-40B4-BE49-F238E27FC236}">
                <a16:creationId xmlns:a16="http://schemas.microsoft.com/office/drawing/2014/main" id="{CDCB4B31-419E-1044-8DB0-F359C98B1B4C}"/>
              </a:ext>
            </a:extLst>
          </p:cNvPr>
          <p:cNvCxnSpPr>
            <a:stCxn id="7" idx="4"/>
            <a:endCxn id="9" idx="0"/>
          </p:cNvCxnSpPr>
          <p:nvPr/>
        </p:nvCxnSpPr>
        <p:spPr>
          <a:xfrm flipH="1">
            <a:off x="3435621" y="2091491"/>
            <a:ext cx="9779" cy="55273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Boog 77">
            <a:extLst>
              <a:ext uri="{FF2B5EF4-FFF2-40B4-BE49-F238E27FC236}">
                <a16:creationId xmlns:a16="http://schemas.microsoft.com/office/drawing/2014/main" id="{A8EC9BF6-5E34-1848-AEEB-86887D15AAE7}"/>
              </a:ext>
            </a:extLst>
          </p:cNvPr>
          <p:cNvSpPr/>
          <p:nvPr/>
        </p:nvSpPr>
        <p:spPr>
          <a:xfrm rot="18969970" flipH="1">
            <a:off x="4078728" y="942757"/>
            <a:ext cx="4810167" cy="4810167"/>
          </a:xfrm>
          <a:prstGeom prst="arc">
            <a:avLst/>
          </a:prstGeom>
          <a:noFill/>
          <a:ln w="38100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9" name="Pijl omlaag 78">
            <a:extLst>
              <a:ext uri="{FF2B5EF4-FFF2-40B4-BE49-F238E27FC236}">
                <a16:creationId xmlns:a16="http://schemas.microsoft.com/office/drawing/2014/main" id="{DA6222D8-A8D7-1249-A24D-5DAE19D42436}"/>
              </a:ext>
            </a:extLst>
          </p:cNvPr>
          <p:cNvSpPr/>
          <p:nvPr/>
        </p:nvSpPr>
        <p:spPr>
          <a:xfrm rot="8548900">
            <a:off x="4480593" y="3505661"/>
            <a:ext cx="181546" cy="122296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0" name="Tekstvak 79">
            <a:extLst>
              <a:ext uri="{FF2B5EF4-FFF2-40B4-BE49-F238E27FC236}">
                <a16:creationId xmlns:a16="http://schemas.microsoft.com/office/drawing/2014/main" id="{EA9CF13B-005C-8644-B988-803AAB713666}"/>
              </a:ext>
            </a:extLst>
          </p:cNvPr>
          <p:cNvSpPr txBox="1"/>
          <p:nvPr/>
        </p:nvSpPr>
        <p:spPr>
          <a:xfrm>
            <a:off x="4849880" y="4645342"/>
            <a:ext cx="3080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vertex independent paths</a:t>
            </a:r>
          </a:p>
          <a:p>
            <a:r>
              <a:rPr lang="nl-BE" dirty="0"/>
              <a:t>correspond to</a:t>
            </a:r>
          </a:p>
          <a:p>
            <a:r>
              <a:rPr lang="nl-BE" b="1" dirty="0"/>
              <a:t>minimal vertex cuts</a:t>
            </a:r>
          </a:p>
        </p:txBody>
      </p:sp>
    </p:spTree>
    <p:extLst>
      <p:ext uri="{BB962C8B-B14F-4D97-AF65-F5344CB8AC3E}">
        <p14:creationId xmlns:p14="http://schemas.microsoft.com/office/powerpoint/2010/main" val="325989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  <p:set>
                                      <p:cBhvr>
                                        <p:cTn id="13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A00"/>
                                      </p:to>
                                    </p:animClr>
                                    <p:set>
                                      <p:cBhvr>
                                        <p:cTn id="18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1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A00"/>
                                      </p:to>
                                    </p:animClr>
                                    <p:set>
                                      <p:cBhvr>
                                        <p:cTn id="24" dur="1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  <p:set>
                                      <p:cBhvr>
                                        <p:cTn id="29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  <p:set>
                                      <p:cBhvr>
                                        <p:cTn id="35" dur="1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40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9" grpId="0" animBg="1"/>
      <p:bldP spid="8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7CB0971-5DBD-884D-949B-74EEC2132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Department of computer science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8D2A3EF-2934-1A44-87A7-69A676B40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48</a:t>
            </a:fld>
            <a:endParaRPr lang="nl-NL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53E474B-D90E-2E46-A242-E80F7BD6E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0096FF"/>
                </a:solidFill>
              </a:rPr>
              <a:t>Local minimal flow-free vertex cut</a:t>
            </a: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9FA57CB3-8F64-5042-A31C-F41ED093FE03}"/>
              </a:ext>
            </a:extLst>
          </p:cNvPr>
          <p:cNvSpPr/>
          <p:nvPr/>
        </p:nvSpPr>
        <p:spPr>
          <a:xfrm>
            <a:off x="2731711" y="2091491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F9D38B5B-DE8B-1D47-94BF-787969DC3C4E}"/>
              </a:ext>
            </a:extLst>
          </p:cNvPr>
          <p:cNvSpPr/>
          <p:nvPr/>
        </p:nvSpPr>
        <p:spPr>
          <a:xfrm>
            <a:off x="3294929" y="1790549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BB06FFEB-5511-C24B-8DAF-C4C8ED9A0BD3}"/>
              </a:ext>
            </a:extLst>
          </p:cNvPr>
          <p:cNvSpPr/>
          <p:nvPr/>
        </p:nvSpPr>
        <p:spPr>
          <a:xfrm>
            <a:off x="3858147" y="2091491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BC91F8EE-F5B8-C247-88E6-32C593513EF9}"/>
              </a:ext>
            </a:extLst>
          </p:cNvPr>
          <p:cNvSpPr/>
          <p:nvPr/>
        </p:nvSpPr>
        <p:spPr>
          <a:xfrm>
            <a:off x="3285150" y="264422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042AA094-EB34-C645-BEE2-3B095376D55E}"/>
              </a:ext>
            </a:extLst>
          </p:cNvPr>
          <p:cNvSpPr/>
          <p:nvPr/>
        </p:nvSpPr>
        <p:spPr>
          <a:xfrm>
            <a:off x="2731711" y="3180937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D607C46F-5223-484C-972A-769D12F64462}"/>
              </a:ext>
            </a:extLst>
          </p:cNvPr>
          <p:cNvSpPr/>
          <p:nvPr/>
        </p:nvSpPr>
        <p:spPr>
          <a:xfrm>
            <a:off x="3858147" y="3180937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466FA49A-5298-EC47-871D-9E939031A143}"/>
              </a:ext>
            </a:extLst>
          </p:cNvPr>
          <p:cNvSpPr/>
          <p:nvPr/>
        </p:nvSpPr>
        <p:spPr>
          <a:xfrm>
            <a:off x="3294929" y="3480553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CCFB3217-BDE7-4B41-9666-C51536FB9E24}"/>
              </a:ext>
            </a:extLst>
          </p:cNvPr>
          <p:cNvSpPr/>
          <p:nvPr/>
        </p:nvSpPr>
        <p:spPr>
          <a:xfrm>
            <a:off x="3650335" y="3861007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65860F9E-B729-2846-B6AC-B1BE45E9CC08}"/>
              </a:ext>
            </a:extLst>
          </p:cNvPr>
          <p:cNvSpPr/>
          <p:nvPr/>
        </p:nvSpPr>
        <p:spPr>
          <a:xfrm>
            <a:off x="3197466" y="415359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5E4FA05E-0D41-6C4C-B7E6-9D6848D7C016}"/>
              </a:ext>
            </a:extLst>
          </p:cNvPr>
          <p:cNvSpPr/>
          <p:nvPr/>
        </p:nvSpPr>
        <p:spPr>
          <a:xfrm>
            <a:off x="3951277" y="4270383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1182A715-7E1F-AA40-9FC1-936AB3239DE0}"/>
              </a:ext>
            </a:extLst>
          </p:cNvPr>
          <p:cNvSpPr/>
          <p:nvPr/>
        </p:nvSpPr>
        <p:spPr>
          <a:xfrm>
            <a:off x="3445400" y="4546865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0EA30216-F208-FF4D-9676-DE2D5E9AC6EC}"/>
              </a:ext>
            </a:extLst>
          </p:cNvPr>
          <p:cNvSpPr/>
          <p:nvPr/>
        </p:nvSpPr>
        <p:spPr>
          <a:xfrm>
            <a:off x="3032653" y="4839452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9B038809-CE0A-D342-B86E-064BEEFBA461}"/>
              </a:ext>
            </a:extLst>
          </p:cNvPr>
          <p:cNvSpPr/>
          <p:nvPr/>
        </p:nvSpPr>
        <p:spPr>
          <a:xfrm>
            <a:off x="3673321" y="4963419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0FE094A4-0653-8447-8903-D844767214E4}"/>
              </a:ext>
            </a:extLst>
          </p:cNvPr>
          <p:cNvSpPr/>
          <p:nvPr/>
        </p:nvSpPr>
        <p:spPr>
          <a:xfrm>
            <a:off x="3285150" y="535600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36B2E25E-481B-3C4D-AD41-3F1C69BBBFBC}"/>
              </a:ext>
            </a:extLst>
          </p:cNvPr>
          <p:cNvSpPr/>
          <p:nvPr/>
        </p:nvSpPr>
        <p:spPr>
          <a:xfrm>
            <a:off x="4619762" y="2630972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67B672F8-9854-AA46-ABEC-3787224884A3}"/>
              </a:ext>
            </a:extLst>
          </p:cNvPr>
          <p:cNvSpPr/>
          <p:nvPr/>
        </p:nvSpPr>
        <p:spPr>
          <a:xfrm>
            <a:off x="4619762" y="3513606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0A8B5E80-0485-3D4A-AE89-2DE0EAF41345}"/>
              </a:ext>
            </a:extLst>
          </p:cNvPr>
          <p:cNvSpPr/>
          <p:nvPr/>
        </p:nvSpPr>
        <p:spPr>
          <a:xfrm>
            <a:off x="5237088" y="311316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3" name="Ovaal 22">
            <a:extLst>
              <a:ext uri="{FF2B5EF4-FFF2-40B4-BE49-F238E27FC236}">
                <a16:creationId xmlns:a16="http://schemas.microsoft.com/office/drawing/2014/main" id="{66C67CA0-2A53-B244-9B89-701C345A6B44}"/>
              </a:ext>
            </a:extLst>
          </p:cNvPr>
          <p:cNvSpPr/>
          <p:nvPr/>
        </p:nvSpPr>
        <p:spPr>
          <a:xfrm>
            <a:off x="5403625" y="371516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C12B4C66-82FF-BA4E-B52B-E283ECE1A511}"/>
              </a:ext>
            </a:extLst>
          </p:cNvPr>
          <p:cNvSpPr/>
          <p:nvPr/>
        </p:nvSpPr>
        <p:spPr>
          <a:xfrm>
            <a:off x="5197332" y="2446137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57664D47-928B-1D4A-8622-8961108424F8}"/>
              </a:ext>
            </a:extLst>
          </p:cNvPr>
          <p:cNvSpPr/>
          <p:nvPr/>
        </p:nvSpPr>
        <p:spPr>
          <a:xfrm>
            <a:off x="5803903" y="2596608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09D4F842-8E67-9046-9E6D-16043C010F24}"/>
              </a:ext>
            </a:extLst>
          </p:cNvPr>
          <p:cNvSpPr/>
          <p:nvPr/>
        </p:nvSpPr>
        <p:spPr>
          <a:xfrm>
            <a:off x="5954374" y="3197371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7" name="Ovaal 26">
            <a:extLst>
              <a:ext uri="{FF2B5EF4-FFF2-40B4-BE49-F238E27FC236}">
                <a16:creationId xmlns:a16="http://schemas.microsoft.com/office/drawing/2014/main" id="{DD840696-7DB2-4E4F-8A5A-4DB2B5938EEC}"/>
              </a:ext>
            </a:extLst>
          </p:cNvPr>
          <p:cNvSpPr/>
          <p:nvPr/>
        </p:nvSpPr>
        <p:spPr>
          <a:xfrm>
            <a:off x="6439739" y="407870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8" name="Ovaal 27">
            <a:extLst>
              <a:ext uri="{FF2B5EF4-FFF2-40B4-BE49-F238E27FC236}">
                <a16:creationId xmlns:a16="http://schemas.microsoft.com/office/drawing/2014/main" id="{B42FA9EA-96C7-DF43-944B-1EC5D9825C17}"/>
              </a:ext>
            </a:extLst>
          </p:cNvPr>
          <p:cNvSpPr/>
          <p:nvPr/>
        </p:nvSpPr>
        <p:spPr>
          <a:xfrm>
            <a:off x="6818312" y="3374936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AF7FA6B5-9B87-994D-B7D1-218A0966EF47}"/>
              </a:ext>
            </a:extLst>
          </p:cNvPr>
          <p:cNvCxnSpPr>
            <a:cxnSpLocks/>
            <a:stCxn id="6" idx="7"/>
            <a:endCxn id="7" idx="2"/>
          </p:cNvCxnSpPr>
          <p:nvPr/>
        </p:nvCxnSpPr>
        <p:spPr>
          <a:xfrm flipV="1">
            <a:off x="2988581" y="1941020"/>
            <a:ext cx="306348" cy="1945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49E08F66-003F-AB4E-BCEC-21414287B49A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3032653" y="2241962"/>
            <a:ext cx="82549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9FB03915-8792-C64D-8686-F13FBBEFD5FC}"/>
              </a:ext>
            </a:extLst>
          </p:cNvPr>
          <p:cNvCxnSpPr>
            <a:stCxn id="6" idx="5"/>
            <a:endCxn id="9" idx="1"/>
          </p:cNvCxnSpPr>
          <p:nvPr/>
        </p:nvCxnSpPr>
        <p:spPr>
          <a:xfrm>
            <a:off x="2988581" y="2348361"/>
            <a:ext cx="340641" cy="3399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31">
            <a:extLst>
              <a:ext uri="{FF2B5EF4-FFF2-40B4-BE49-F238E27FC236}">
                <a16:creationId xmlns:a16="http://schemas.microsoft.com/office/drawing/2014/main" id="{545B82C9-5A28-5346-96E9-D060A6075C29}"/>
              </a:ext>
            </a:extLst>
          </p:cNvPr>
          <p:cNvCxnSpPr>
            <a:stCxn id="6" idx="4"/>
            <a:endCxn id="10" idx="0"/>
          </p:cNvCxnSpPr>
          <p:nvPr/>
        </p:nvCxnSpPr>
        <p:spPr>
          <a:xfrm>
            <a:off x="2882182" y="2392433"/>
            <a:ext cx="0" cy="7885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3DECC7D9-E136-1644-96FD-AFA931EBF3C3}"/>
              </a:ext>
            </a:extLst>
          </p:cNvPr>
          <p:cNvCxnSpPr>
            <a:cxnSpLocks/>
            <a:stCxn id="10" idx="7"/>
            <a:endCxn id="9" idx="3"/>
          </p:cNvCxnSpPr>
          <p:nvPr/>
        </p:nvCxnSpPr>
        <p:spPr>
          <a:xfrm flipV="1">
            <a:off x="2988581" y="2901094"/>
            <a:ext cx="340641" cy="3239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9372553A-9802-664B-9011-A72B4118A40B}"/>
              </a:ext>
            </a:extLst>
          </p:cNvPr>
          <p:cNvCxnSpPr>
            <a:stCxn id="9" idx="7"/>
            <a:endCxn id="8" idx="3"/>
          </p:cNvCxnSpPr>
          <p:nvPr/>
        </p:nvCxnSpPr>
        <p:spPr>
          <a:xfrm flipV="1">
            <a:off x="3542020" y="2348361"/>
            <a:ext cx="360199" cy="3399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23D698E3-92ED-ED4F-B35E-EF2FD2E052F4}"/>
              </a:ext>
            </a:extLst>
          </p:cNvPr>
          <p:cNvCxnSpPr>
            <a:cxnSpLocks/>
            <a:stCxn id="7" idx="6"/>
            <a:endCxn id="8" idx="1"/>
          </p:cNvCxnSpPr>
          <p:nvPr/>
        </p:nvCxnSpPr>
        <p:spPr>
          <a:xfrm>
            <a:off x="3595871" y="1941020"/>
            <a:ext cx="306348" cy="1945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35">
            <a:extLst>
              <a:ext uri="{FF2B5EF4-FFF2-40B4-BE49-F238E27FC236}">
                <a16:creationId xmlns:a16="http://schemas.microsoft.com/office/drawing/2014/main" id="{19FC78B7-E823-374F-9E6E-838E9F6FA9E1}"/>
              </a:ext>
            </a:extLst>
          </p:cNvPr>
          <p:cNvCxnSpPr>
            <a:stCxn id="8" idx="4"/>
            <a:endCxn id="11" idx="0"/>
          </p:cNvCxnSpPr>
          <p:nvPr/>
        </p:nvCxnSpPr>
        <p:spPr>
          <a:xfrm>
            <a:off x="4008618" y="2392433"/>
            <a:ext cx="0" cy="7885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A1E114A6-22FD-714E-8F3B-6C495A32B7D5}"/>
              </a:ext>
            </a:extLst>
          </p:cNvPr>
          <p:cNvCxnSpPr>
            <a:stCxn id="11" idx="1"/>
            <a:endCxn id="9" idx="5"/>
          </p:cNvCxnSpPr>
          <p:nvPr/>
        </p:nvCxnSpPr>
        <p:spPr>
          <a:xfrm flipH="1" flipV="1">
            <a:off x="3542020" y="2901094"/>
            <a:ext cx="360199" cy="3239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35D28185-45B0-9F48-9CBF-17217D6E49F4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>
            <a:off x="3032653" y="3331408"/>
            <a:ext cx="82549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38">
            <a:extLst>
              <a:ext uri="{FF2B5EF4-FFF2-40B4-BE49-F238E27FC236}">
                <a16:creationId xmlns:a16="http://schemas.microsoft.com/office/drawing/2014/main" id="{AE75A696-DEBC-3E43-B5B8-2061269C5F21}"/>
              </a:ext>
            </a:extLst>
          </p:cNvPr>
          <p:cNvCxnSpPr>
            <a:cxnSpLocks/>
            <a:stCxn id="10" idx="5"/>
            <a:endCxn id="12" idx="2"/>
          </p:cNvCxnSpPr>
          <p:nvPr/>
        </p:nvCxnSpPr>
        <p:spPr>
          <a:xfrm>
            <a:off x="2988581" y="3437807"/>
            <a:ext cx="306348" cy="1932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F57A8545-57D7-DC4A-9732-75D9924F4A9F}"/>
              </a:ext>
            </a:extLst>
          </p:cNvPr>
          <p:cNvCxnSpPr>
            <a:cxnSpLocks/>
            <a:stCxn id="11" idx="3"/>
            <a:endCxn id="12" idx="6"/>
          </p:cNvCxnSpPr>
          <p:nvPr/>
        </p:nvCxnSpPr>
        <p:spPr>
          <a:xfrm flipH="1">
            <a:off x="3595871" y="3437807"/>
            <a:ext cx="306348" cy="1932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40">
            <a:extLst>
              <a:ext uri="{FF2B5EF4-FFF2-40B4-BE49-F238E27FC236}">
                <a16:creationId xmlns:a16="http://schemas.microsoft.com/office/drawing/2014/main" id="{99CE48B1-66CF-BB4F-9CAF-764A4F2F6600}"/>
              </a:ext>
            </a:extLst>
          </p:cNvPr>
          <p:cNvCxnSpPr>
            <a:stCxn id="12" idx="7"/>
            <a:endCxn id="8" idx="4"/>
          </p:cNvCxnSpPr>
          <p:nvPr/>
        </p:nvCxnSpPr>
        <p:spPr>
          <a:xfrm flipV="1">
            <a:off x="3551799" y="2392433"/>
            <a:ext cx="456819" cy="11321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41">
            <a:extLst>
              <a:ext uri="{FF2B5EF4-FFF2-40B4-BE49-F238E27FC236}">
                <a16:creationId xmlns:a16="http://schemas.microsoft.com/office/drawing/2014/main" id="{1385983B-F77B-8B4A-83FA-D53C424DA761}"/>
              </a:ext>
            </a:extLst>
          </p:cNvPr>
          <p:cNvCxnSpPr>
            <a:cxnSpLocks/>
            <a:stCxn id="12" idx="1"/>
            <a:endCxn id="6" idx="4"/>
          </p:cNvCxnSpPr>
          <p:nvPr/>
        </p:nvCxnSpPr>
        <p:spPr>
          <a:xfrm flipH="1" flipV="1">
            <a:off x="2882182" y="2392433"/>
            <a:ext cx="456819" cy="11321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B5E192DF-0A1B-E144-9DEC-89180252959A}"/>
              </a:ext>
            </a:extLst>
          </p:cNvPr>
          <p:cNvCxnSpPr>
            <a:stCxn id="10" idx="4"/>
            <a:endCxn id="17" idx="0"/>
          </p:cNvCxnSpPr>
          <p:nvPr/>
        </p:nvCxnSpPr>
        <p:spPr>
          <a:xfrm>
            <a:off x="2882182" y="3481879"/>
            <a:ext cx="300942" cy="135757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43556E7C-20D4-6840-A7DE-8EEF24DF14B0}"/>
              </a:ext>
            </a:extLst>
          </p:cNvPr>
          <p:cNvCxnSpPr>
            <a:stCxn id="17" idx="0"/>
            <a:endCxn id="14" idx="4"/>
          </p:cNvCxnSpPr>
          <p:nvPr/>
        </p:nvCxnSpPr>
        <p:spPr>
          <a:xfrm flipV="1">
            <a:off x="3183124" y="4454536"/>
            <a:ext cx="164813" cy="3849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44A25166-2195-1D4B-9D6B-910DD717F968}"/>
              </a:ext>
            </a:extLst>
          </p:cNvPr>
          <p:cNvCxnSpPr>
            <a:stCxn id="14" idx="7"/>
            <a:endCxn id="13" idx="2"/>
          </p:cNvCxnSpPr>
          <p:nvPr/>
        </p:nvCxnSpPr>
        <p:spPr>
          <a:xfrm flipV="1">
            <a:off x="3454336" y="4011478"/>
            <a:ext cx="195999" cy="1861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41C93EBF-FAF9-D94D-8AFE-5FBD8D8E38A3}"/>
              </a:ext>
            </a:extLst>
          </p:cNvPr>
          <p:cNvCxnSpPr>
            <a:stCxn id="13" idx="5"/>
            <a:endCxn id="15" idx="1"/>
          </p:cNvCxnSpPr>
          <p:nvPr/>
        </p:nvCxnSpPr>
        <p:spPr>
          <a:xfrm>
            <a:off x="3907205" y="4117877"/>
            <a:ext cx="88144" cy="19657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>
            <a:extLst>
              <a:ext uri="{FF2B5EF4-FFF2-40B4-BE49-F238E27FC236}">
                <a16:creationId xmlns:a16="http://schemas.microsoft.com/office/drawing/2014/main" id="{4CA53F7E-E535-7D40-85B7-3D3E74874F5A}"/>
              </a:ext>
            </a:extLst>
          </p:cNvPr>
          <p:cNvCxnSpPr>
            <a:cxnSpLocks/>
            <a:stCxn id="15" idx="4"/>
            <a:endCxn id="18" idx="7"/>
          </p:cNvCxnSpPr>
          <p:nvPr/>
        </p:nvCxnSpPr>
        <p:spPr>
          <a:xfrm flipH="1">
            <a:off x="3930191" y="4571325"/>
            <a:ext cx="171557" cy="4361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47">
            <a:extLst>
              <a:ext uri="{FF2B5EF4-FFF2-40B4-BE49-F238E27FC236}">
                <a16:creationId xmlns:a16="http://schemas.microsoft.com/office/drawing/2014/main" id="{29372F48-0B4B-994B-B4FF-ECFF43DC52DB}"/>
              </a:ext>
            </a:extLst>
          </p:cNvPr>
          <p:cNvCxnSpPr>
            <a:stCxn id="18" idx="3"/>
            <a:endCxn id="19" idx="7"/>
          </p:cNvCxnSpPr>
          <p:nvPr/>
        </p:nvCxnSpPr>
        <p:spPr>
          <a:xfrm flipH="1">
            <a:off x="3542020" y="5220289"/>
            <a:ext cx="175373" cy="1797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48">
            <a:extLst>
              <a:ext uri="{FF2B5EF4-FFF2-40B4-BE49-F238E27FC236}">
                <a16:creationId xmlns:a16="http://schemas.microsoft.com/office/drawing/2014/main" id="{E7361E89-FC35-8447-8B41-DE7A673F2DF6}"/>
              </a:ext>
            </a:extLst>
          </p:cNvPr>
          <p:cNvCxnSpPr>
            <a:cxnSpLocks/>
            <a:stCxn id="19" idx="0"/>
            <a:endCxn id="15" idx="3"/>
          </p:cNvCxnSpPr>
          <p:nvPr/>
        </p:nvCxnSpPr>
        <p:spPr>
          <a:xfrm flipV="1">
            <a:off x="3435621" y="4527253"/>
            <a:ext cx="559728" cy="82875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49">
            <a:extLst>
              <a:ext uri="{FF2B5EF4-FFF2-40B4-BE49-F238E27FC236}">
                <a16:creationId xmlns:a16="http://schemas.microsoft.com/office/drawing/2014/main" id="{D3EC43BB-1677-0E42-A7D4-13E1170C130C}"/>
              </a:ext>
            </a:extLst>
          </p:cNvPr>
          <p:cNvCxnSpPr>
            <a:cxnSpLocks/>
            <a:stCxn id="16" idx="0"/>
            <a:endCxn id="13" idx="3"/>
          </p:cNvCxnSpPr>
          <p:nvPr/>
        </p:nvCxnSpPr>
        <p:spPr>
          <a:xfrm flipV="1">
            <a:off x="3595871" y="4117877"/>
            <a:ext cx="98536" cy="4289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50">
            <a:extLst>
              <a:ext uri="{FF2B5EF4-FFF2-40B4-BE49-F238E27FC236}">
                <a16:creationId xmlns:a16="http://schemas.microsoft.com/office/drawing/2014/main" id="{A35A22FD-2655-2A44-9F1A-2E42676C7245}"/>
              </a:ext>
            </a:extLst>
          </p:cNvPr>
          <p:cNvCxnSpPr>
            <a:stCxn id="16" idx="7"/>
            <a:endCxn id="15" idx="2"/>
          </p:cNvCxnSpPr>
          <p:nvPr/>
        </p:nvCxnSpPr>
        <p:spPr>
          <a:xfrm flipV="1">
            <a:off x="3702270" y="4420854"/>
            <a:ext cx="249007" cy="17008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51">
            <a:extLst>
              <a:ext uri="{FF2B5EF4-FFF2-40B4-BE49-F238E27FC236}">
                <a16:creationId xmlns:a16="http://schemas.microsoft.com/office/drawing/2014/main" id="{EB7D77C5-BA8D-984D-8E38-A06C8D685CE0}"/>
              </a:ext>
            </a:extLst>
          </p:cNvPr>
          <p:cNvCxnSpPr>
            <a:cxnSpLocks/>
            <a:stCxn id="17" idx="7"/>
            <a:endCxn id="16" idx="2"/>
          </p:cNvCxnSpPr>
          <p:nvPr/>
        </p:nvCxnSpPr>
        <p:spPr>
          <a:xfrm flipV="1">
            <a:off x="3289523" y="4697336"/>
            <a:ext cx="155877" cy="1861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>
            <a:extLst>
              <a:ext uri="{FF2B5EF4-FFF2-40B4-BE49-F238E27FC236}">
                <a16:creationId xmlns:a16="http://schemas.microsoft.com/office/drawing/2014/main" id="{761339B3-D18D-3848-917B-E2517BB4C955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3333595" y="4989923"/>
            <a:ext cx="339726" cy="1239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chte verbindingslijn 53">
            <a:extLst>
              <a:ext uri="{FF2B5EF4-FFF2-40B4-BE49-F238E27FC236}">
                <a16:creationId xmlns:a16="http://schemas.microsoft.com/office/drawing/2014/main" id="{6DF22659-51C3-B842-86BF-9559ECD546AC}"/>
              </a:ext>
            </a:extLst>
          </p:cNvPr>
          <p:cNvCxnSpPr>
            <a:stCxn id="19" idx="1"/>
            <a:endCxn id="17" idx="4"/>
          </p:cNvCxnSpPr>
          <p:nvPr/>
        </p:nvCxnSpPr>
        <p:spPr>
          <a:xfrm flipH="1" flipV="1">
            <a:off x="3183124" y="5140394"/>
            <a:ext cx="146098" cy="2596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54">
            <a:extLst>
              <a:ext uri="{FF2B5EF4-FFF2-40B4-BE49-F238E27FC236}">
                <a16:creationId xmlns:a16="http://schemas.microsoft.com/office/drawing/2014/main" id="{6897082B-0A6D-1A47-9AA3-A7627A9F3B30}"/>
              </a:ext>
            </a:extLst>
          </p:cNvPr>
          <p:cNvCxnSpPr>
            <a:stCxn id="11" idx="7"/>
            <a:endCxn id="20" idx="3"/>
          </p:cNvCxnSpPr>
          <p:nvPr/>
        </p:nvCxnSpPr>
        <p:spPr>
          <a:xfrm flipV="1">
            <a:off x="4115017" y="2887842"/>
            <a:ext cx="548817" cy="3371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55">
            <a:extLst>
              <a:ext uri="{FF2B5EF4-FFF2-40B4-BE49-F238E27FC236}">
                <a16:creationId xmlns:a16="http://schemas.microsoft.com/office/drawing/2014/main" id="{3668D3FA-D058-4447-9679-22D5A66251B5}"/>
              </a:ext>
            </a:extLst>
          </p:cNvPr>
          <p:cNvCxnSpPr>
            <a:stCxn id="11" idx="5"/>
            <a:endCxn id="21" idx="2"/>
          </p:cNvCxnSpPr>
          <p:nvPr/>
        </p:nvCxnSpPr>
        <p:spPr>
          <a:xfrm>
            <a:off x="4115017" y="3437807"/>
            <a:ext cx="504745" cy="2262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56">
            <a:extLst>
              <a:ext uri="{FF2B5EF4-FFF2-40B4-BE49-F238E27FC236}">
                <a16:creationId xmlns:a16="http://schemas.microsoft.com/office/drawing/2014/main" id="{D1AFDCC7-9CA2-CD41-9E96-3DC95915DA2C}"/>
              </a:ext>
            </a:extLst>
          </p:cNvPr>
          <p:cNvCxnSpPr>
            <a:stCxn id="21" idx="0"/>
            <a:endCxn id="20" idx="4"/>
          </p:cNvCxnSpPr>
          <p:nvPr/>
        </p:nvCxnSpPr>
        <p:spPr>
          <a:xfrm flipV="1">
            <a:off x="4770233" y="2931914"/>
            <a:ext cx="0" cy="5816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chte verbindingslijn 57">
            <a:extLst>
              <a:ext uri="{FF2B5EF4-FFF2-40B4-BE49-F238E27FC236}">
                <a16:creationId xmlns:a16="http://schemas.microsoft.com/office/drawing/2014/main" id="{2B8F354A-0D96-704F-8755-2A2EE8BC941A}"/>
              </a:ext>
            </a:extLst>
          </p:cNvPr>
          <p:cNvCxnSpPr>
            <a:stCxn id="21" idx="6"/>
            <a:endCxn id="22" idx="3"/>
          </p:cNvCxnSpPr>
          <p:nvPr/>
        </p:nvCxnSpPr>
        <p:spPr>
          <a:xfrm flipV="1">
            <a:off x="4920704" y="3370030"/>
            <a:ext cx="360456" cy="2940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58">
            <a:extLst>
              <a:ext uri="{FF2B5EF4-FFF2-40B4-BE49-F238E27FC236}">
                <a16:creationId xmlns:a16="http://schemas.microsoft.com/office/drawing/2014/main" id="{7B5CD1E6-AE91-0244-9C73-741914E6DF2C}"/>
              </a:ext>
            </a:extLst>
          </p:cNvPr>
          <p:cNvCxnSpPr>
            <a:stCxn id="20" idx="5"/>
            <a:endCxn id="22" idx="1"/>
          </p:cNvCxnSpPr>
          <p:nvPr/>
        </p:nvCxnSpPr>
        <p:spPr>
          <a:xfrm>
            <a:off x="4876632" y="2887842"/>
            <a:ext cx="404528" cy="2693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59">
            <a:extLst>
              <a:ext uri="{FF2B5EF4-FFF2-40B4-BE49-F238E27FC236}">
                <a16:creationId xmlns:a16="http://schemas.microsoft.com/office/drawing/2014/main" id="{301A2C96-25F1-9646-95E4-E7578B22D6F5}"/>
              </a:ext>
            </a:extLst>
          </p:cNvPr>
          <p:cNvCxnSpPr>
            <a:stCxn id="11" idx="6"/>
            <a:endCxn id="22" idx="2"/>
          </p:cNvCxnSpPr>
          <p:nvPr/>
        </p:nvCxnSpPr>
        <p:spPr>
          <a:xfrm flipV="1">
            <a:off x="4159089" y="3263631"/>
            <a:ext cx="1077999" cy="6777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chte verbindingslijn 60">
            <a:extLst>
              <a:ext uri="{FF2B5EF4-FFF2-40B4-BE49-F238E27FC236}">
                <a16:creationId xmlns:a16="http://schemas.microsoft.com/office/drawing/2014/main" id="{1E166792-BA02-A445-A0B7-E30E8E604661}"/>
              </a:ext>
            </a:extLst>
          </p:cNvPr>
          <p:cNvCxnSpPr>
            <a:cxnSpLocks/>
            <a:stCxn id="20" idx="7"/>
            <a:endCxn id="24" idx="2"/>
          </p:cNvCxnSpPr>
          <p:nvPr/>
        </p:nvCxnSpPr>
        <p:spPr>
          <a:xfrm flipV="1">
            <a:off x="4876632" y="2596608"/>
            <a:ext cx="320700" cy="784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chte verbindingslijn 61">
            <a:extLst>
              <a:ext uri="{FF2B5EF4-FFF2-40B4-BE49-F238E27FC236}">
                <a16:creationId xmlns:a16="http://schemas.microsoft.com/office/drawing/2014/main" id="{362ADDD8-8D16-D84B-9FE9-EB05E744B8AA}"/>
              </a:ext>
            </a:extLst>
          </p:cNvPr>
          <p:cNvCxnSpPr>
            <a:stCxn id="24" idx="6"/>
            <a:endCxn id="25" idx="2"/>
          </p:cNvCxnSpPr>
          <p:nvPr/>
        </p:nvCxnSpPr>
        <p:spPr>
          <a:xfrm>
            <a:off x="5498274" y="2596608"/>
            <a:ext cx="305629" cy="15047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62">
            <a:extLst>
              <a:ext uri="{FF2B5EF4-FFF2-40B4-BE49-F238E27FC236}">
                <a16:creationId xmlns:a16="http://schemas.microsoft.com/office/drawing/2014/main" id="{9069ED94-63A3-CB4E-A21C-94B367EA1172}"/>
              </a:ext>
            </a:extLst>
          </p:cNvPr>
          <p:cNvCxnSpPr>
            <a:stCxn id="22" idx="6"/>
            <a:endCxn id="26" idx="2"/>
          </p:cNvCxnSpPr>
          <p:nvPr/>
        </p:nvCxnSpPr>
        <p:spPr>
          <a:xfrm>
            <a:off x="5538030" y="3263631"/>
            <a:ext cx="416344" cy="842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Rechte verbindingslijn 63">
            <a:extLst>
              <a:ext uri="{FF2B5EF4-FFF2-40B4-BE49-F238E27FC236}">
                <a16:creationId xmlns:a16="http://schemas.microsoft.com/office/drawing/2014/main" id="{5400CD45-A900-E346-B24A-C7CB2ECAF4DC}"/>
              </a:ext>
            </a:extLst>
          </p:cNvPr>
          <p:cNvCxnSpPr>
            <a:stCxn id="21" idx="6"/>
            <a:endCxn id="23" idx="1"/>
          </p:cNvCxnSpPr>
          <p:nvPr/>
        </p:nvCxnSpPr>
        <p:spPr>
          <a:xfrm>
            <a:off x="4920704" y="3664077"/>
            <a:ext cx="526993" cy="951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64">
            <a:extLst>
              <a:ext uri="{FF2B5EF4-FFF2-40B4-BE49-F238E27FC236}">
                <a16:creationId xmlns:a16="http://schemas.microsoft.com/office/drawing/2014/main" id="{3B7D0C8A-6BEC-AE43-8A56-33529873F2F9}"/>
              </a:ext>
            </a:extLst>
          </p:cNvPr>
          <p:cNvCxnSpPr>
            <a:cxnSpLocks/>
            <a:stCxn id="23" idx="6"/>
            <a:endCxn id="27" idx="1"/>
          </p:cNvCxnSpPr>
          <p:nvPr/>
        </p:nvCxnSpPr>
        <p:spPr>
          <a:xfrm>
            <a:off x="5704567" y="3865631"/>
            <a:ext cx="779244" cy="25714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chte verbindingslijn 65">
            <a:extLst>
              <a:ext uri="{FF2B5EF4-FFF2-40B4-BE49-F238E27FC236}">
                <a16:creationId xmlns:a16="http://schemas.microsoft.com/office/drawing/2014/main" id="{D3C1CC38-73E2-2C42-AEAE-74FC835FB620}"/>
              </a:ext>
            </a:extLst>
          </p:cNvPr>
          <p:cNvCxnSpPr>
            <a:stCxn id="26" idx="5"/>
            <a:endCxn id="27" idx="0"/>
          </p:cNvCxnSpPr>
          <p:nvPr/>
        </p:nvCxnSpPr>
        <p:spPr>
          <a:xfrm>
            <a:off x="6211244" y="3454241"/>
            <a:ext cx="378966" cy="6244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Rechte verbindingslijn 66">
            <a:extLst>
              <a:ext uri="{FF2B5EF4-FFF2-40B4-BE49-F238E27FC236}">
                <a16:creationId xmlns:a16="http://schemas.microsoft.com/office/drawing/2014/main" id="{311DB312-55F1-BE4B-B2EF-28C8365D5920}"/>
              </a:ext>
            </a:extLst>
          </p:cNvPr>
          <p:cNvCxnSpPr>
            <a:stCxn id="27" idx="7"/>
            <a:endCxn id="28" idx="4"/>
          </p:cNvCxnSpPr>
          <p:nvPr/>
        </p:nvCxnSpPr>
        <p:spPr>
          <a:xfrm flipV="1">
            <a:off x="6696609" y="3675878"/>
            <a:ext cx="272174" cy="4468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67">
            <a:extLst>
              <a:ext uri="{FF2B5EF4-FFF2-40B4-BE49-F238E27FC236}">
                <a16:creationId xmlns:a16="http://schemas.microsoft.com/office/drawing/2014/main" id="{5FF5445E-0107-A142-A84A-52B7C169A7AE}"/>
              </a:ext>
            </a:extLst>
          </p:cNvPr>
          <p:cNvCxnSpPr>
            <a:stCxn id="28" idx="1"/>
            <a:endCxn id="25" idx="5"/>
          </p:cNvCxnSpPr>
          <p:nvPr/>
        </p:nvCxnSpPr>
        <p:spPr>
          <a:xfrm flipH="1" flipV="1">
            <a:off x="6060773" y="2853478"/>
            <a:ext cx="801611" cy="5655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68">
            <a:extLst>
              <a:ext uri="{FF2B5EF4-FFF2-40B4-BE49-F238E27FC236}">
                <a16:creationId xmlns:a16="http://schemas.microsoft.com/office/drawing/2014/main" id="{B8735F9B-CA19-064F-8DC7-11B7B7B39D6B}"/>
              </a:ext>
            </a:extLst>
          </p:cNvPr>
          <p:cNvCxnSpPr>
            <a:stCxn id="25" idx="4"/>
            <a:endCxn id="26" idx="0"/>
          </p:cNvCxnSpPr>
          <p:nvPr/>
        </p:nvCxnSpPr>
        <p:spPr>
          <a:xfrm>
            <a:off x="5954374" y="2897550"/>
            <a:ext cx="150471" cy="2998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69">
            <a:extLst>
              <a:ext uri="{FF2B5EF4-FFF2-40B4-BE49-F238E27FC236}">
                <a16:creationId xmlns:a16="http://schemas.microsoft.com/office/drawing/2014/main" id="{FE4B298D-1105-2B44-A694-A741FDFB786C}"/>
              </a:ext>
            </a:extLst>
          </p:cNvPr>
          <p:cNvCxnSpPr>
            <a:stCxn id="7" idx="4"/>
            <a:endCxn id="10" idx="7"/>
          </p:cNvCxnSpPr>
          <p:nvPr/>
        </p:nvCxnSpPr>
        <p:spPr>
          <a:xfrm flipH="1">
            <a:off x="2988581" y="2091491"/>
            <a:ext cx="456819" cy="113351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70">
            <a:extLst>
              <a:ext uri="{FF2B5EF4-FFF2-40B4-BE49-F238E27FC236}">
                <a16:creationId xmlns:a16="http://schemas.microsoft.com/office/drawing/2014/main" id="{8ED78CA5-A5AF-FA4F-95F6-7AA8754AEA9D}"/>
              </a:ext>
            </a:extLst>
          </p:cNvPr>
          <p:cNvCxnSpPr>
            <a:stCxn id="7" idx="4"/>
            <a:endCxn id="11" idx="1"/>
          </p:cNvCxnSpPr>
          <p:nvPr/>
        </p:nvCxnSpPr>
        <p:spPr>
          <a:xfrm>
            <a:off x="3445400" y="2091491"/>
            <a:ext cx="456819" cy="113351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71">
            <a:extLst>
              <a:ext uri="{FF2B5EF4-FFF2-40B4-BE49-F238E27FC236}">
                <a16:creationId xmlns:a16="http://schemas.microsoft.com/office/drawing/2014/main" id="{E8CCE72C-D280-0D49-859E-6BFC9D9E43A4}"/>
              </a:ext>
            </a:extLst>
          </p:cNvPr>
          <p:cNvCxnSpPr>
            <a:stCxn id="11" idx="4"/>
            <a:endCxn id="15" idx="0"/>
          </p:cNvCxnSpPr>
          <p:nvPr/>
        </p:nvCxnSpPr>
        <p:spPr>
          <a:xfrm>
            <a:off x="4008618" y="3481879"/>
            <a:ext cx="93130" cy="7885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jl omlaag 3">
            <a:extLst>
              <a:ext uri="{FF2B5EF4-FFF2-40B4-BE49-F238E27FC236}">
                <a16:creationId xmlns:a16="http://schemas.microsoft.com/office/drawing/2014/main" id="{A709890A-2E32-844C-8229-0891D4A1CBD4}"/>
              </a:ext>
            </a:extLst>
          </p:cNvPr>
          <p:cNvSpPr/>
          <p:nvPr/>
        </p:nvSpPr>
        <p:spPr>
          <a:xfrm rot="8548900">
            <a:off x="4480593" y="3505661"/>
            <a:ext cx="181546" cy="122296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3" name="Tekstvak 72">
            <a:extLst>
              <a:ext uri="{FF2B5EF4-FFF2-40B4-BE49-F238E27FC236}">
                <a16:creationId xmlns:a16="http://schemas.microsoft.com/office/drawing/2014/main" id="{483494F5-5E7B-2946-9A37-397A7B7036DE}"/>
              </a:ext>
            </a:extLst>
          </p:cNvPr>
          <p:cNvSpPr txBox="1"/>
          <p:nvPr/>
        </p:nvSpPr>
        <p:spPr>
          <a:xfrm>
            <a:off x="4596318" y="4631757"/>
            <a:ext cx="3080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expansion after contraction</a:t>
            </a:r>
          </a:p>
          <a:p>
            <a:r>
              <a:rPr lang="nl-BE" dirty="0"/>
              <a:t>of moving wave</a:t>
            </a:r>
          </a:p>
          <a:p>
            <a:r>
              <a:rPr lang="nl-BE" dirty="0"/>
              <a:t>at </a:t>
            </a:r>
            <a:r>
              <a:rPr lang="nl-BE" b="1" dirty="0"/>
              <a:t>minimal local vertex cut</a:t>
            </a:r>
          </a:p>
        </p:txBody>
      </p:sp>
      <p:cxnSp>
        <p:nvCxnSpPr>
          <p:cNvPr id="75" name="Rechte verbindingslijn 74">
            <a:extLst>
              <a:ext uri="{FF2B5EF4-FFF2-40B4-BE49-F238E27FC236}">
                <a16:creationId xmlns:a16="http://schemas.microsoft.com/office/drawing/2014/main" id="{9DF9CD8F-3377-BB4C-A108-852220CBA40C}"/>
              </a:ext>
            </a:extLst>
          </p:cNvPr>
          <p:cNvCxnSpPr>
            <a:stCxn id="9" idx="4"/>
            <a:endCxn id="12" idx="0"/>
          </p:cNvCxnSpPr>
          <p:nvPr/>
        </p:nvCxnSpPr>
        <p:spPr>
          <a:xfrm>
            <a:off x="3435621" y="2945166"/>
            <a:ext cx="9779" cy="5353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chte verbindingslijn 76">
            <a:extLst>
              <a:ext uri="{FF2B5EF4-FFF2-40B4-BE49-F238E27FC236}">
                <a16:creationId xmlns:a16="http://schemas.microsoft.com/office/drawing/2014/main" id="{CDCB4B31-419E-1044-8DB0-F359C98B1B4C}"/>
              </a:ext>
            </a:extLst>
          </p:cNvPr>
          <p:cNvCxnSpPr>
            <a:stCxn id="7" idx="4"/>
            <a:endCxn id="9" idx="0"/>
          </p:cNvCxnSpPr>
          <p:nvPr/>
        </p:nvCxnSpPr>
        <p:spPr>
          <a:xfrm flipH="1">
            <a:off x="3435621" y="2091491"/>
            <a:ext cx="9779" cy="55273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9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3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DFF"/>
                                      </p:to>
                                    </p:animClr>
                                    <p:set>
                                      <p:cBhvr>
                                        <p:cTn id="19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DFF"/>
                                      </p:to>
                                    </p:animClr>
                                    <p:set>
                                      <p:cBhvr>
                                        <p:cTn id="23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DFF"/>
                                      </p:to>
                                    </p:animClr>
                                    <p:set>
                                      <p:cBhvr>
                                        <p:cTn id="2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DFF"/>
                                      </p:to>
                                    </p:animClr>
                                    <p:set>
                                      <p:cBhvr>
                                        <p:cTn id="31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B92"/>
                                      </p:to>
                                    </p:animClr>
                                    <p:set>
                                      <p:cBhvr>
                                        <p:cTn id="37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B92"/>
                                      </p:to>
                                    </p:animClr>
                                    <p:set>
                                      <p:cBhvr>
                                        <p:cTn id="41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B92"/>
                                      </p:to>
                                    </p:animClr>
                                    <p:set>
                                      <p:cBhvr>
                                        <p:cTn id="45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B92"/>
                                      </p:to>
                                    </p:animClr>
                                    <p:set>
                                      <p:cBhvr>
                                        <p:cTn id="49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B92"/>
                                      </p:to>
                                    </p:animClr>
                                    <p:set>
                                      <p:cBhvr>
                                        <p:cTn id="53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B92"/>
                                      </p:to>
                                    </p:animClr>
                                    <p:set>
                                      <p:cBhvr>
                                        <p:cTn id="57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B92"/>
                                      </p:to>
                                    </p:animClr>
                                    <p:set>
                                      <p:cBhvr>
                                        <p:cTn id="61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B92"/>
                                      </p:to>
                                    </p:animClr>
                                    <p:set>
                                      <p:cBhvr>
                                        <p:cTn id="65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EFA00"/>
                                      </p:to>
                                    </p:animClr>
                                    <p:set>
                                      <p:cBhvr>
                                        <p:cTn id="71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C00"/>
                                      </p:to>
                                    </p:animClr>
                                    <p:set>
                                      <p:cBhvr>
                                        <p:cTn id="77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C00"/>
                                      </p:to>
                                    </p:animClr>
                                    <p:set>
                                      <p:cBhvr>
                                        <p:cTn id="81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  <p:set>
                                      <p:cBhvr>
                                        <p:cTn id="87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  <p:set>
                                      <p:cBhvr>
                                        <p:cTn id="91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  <p:set>
                                      <p:cBhvr>
                                        <p:cTn id="95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0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01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4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05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09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7CB0971-5DBD-884D-949B-74EEC2132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Department of computer science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8D2A3EF-2934-1A44-87A7-69A676B40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49</a:t>
            </a:fld>
            <a:endParaRPr lang="nl-NL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53E474B-D90E-2E46-A242-E80F7BD6E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0096FF"/>
                </a:solidFill>
              </a:rPr>
              <a:t>Local minimal flow-free vertex cut</a:t>
            </a: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9FA57CB3-8F64-5042-A31C-F41ED093FE03}"/>
              </a:ext>
            </a:extLst>
          </p:cNvPr>
          <p:cNvSpPr/>
          <p:nvPr/>
        </p:nvSpPr>
        <p:spPr>
          <a:xfrm>
            <a:off x="2731711" y="2091491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F9D38B5B-DE8B-1D47-94BF-787969DC3C4E}"/>
              </a:ext>
            </a:extLst>
          </p:cNvPr>
          <p:cNvSpPr/>
          <p:nvPr/>
        </p:nvSpPr>
        <p:spPr>
          <a:xfrm>
            <a:off x="3294929" y="1790549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BB06FFEB-5511-C24B-8DAF-C4C8ED9A0BD3}"/>
              </a:ext>
            </a:extLst>
          </p:cNvPr>
          <p:cNvSpPr/>
          <p:nvPr/>
        </p:nvSpPr>
        <p:spPr>
          <a:xfrm>
            <a:off x="3858147" y="2091491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BC91F8EE-F5B8-C247-88E6-32C593513EF9}"/>
              </a:ext>
            </a:extLst>
          </p:cNvPr>
          <p:cNvSpPr/>
          <p:nvPr/>
        </p:nvSpPr>
        <p:spPr>
          <a:xfrm>
            <a:off x="3285150" y="264422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042AA094-EB34-C645-BEE2-3B095376D55E}"/>
              </a:ext>
            </a:extLst>
          </p:cNvPr>
          <p:cNvSpPr/>
          <p:nvPr/>
        </p:nvSpPr>
        <p:spPr>
          <a:xfrm>
            <a:off x="2731711" y="3180937"/>
            <a:ext cx="300942" cy="300942"/>
          </a:xfrm>
          <a:prstGeom prst="ellipse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D607C46F-5223-484C-972A-769D12F64462}"/>
              </a:ext>
            </a:extLst>
          </p:cNvPr>
          <p:cNvSpPr/>
          <p:nvPr/>
        </p:nvSpPr>
        <p:spPr>
          <a:xfrm>
            <a:off x="3858147" y="3180937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466FA49A-5298-EC47-871D-9E939031A143}"/>
              </a:ext>
            </a:extLst>
          </p:cNvPr>
          <p:cNvSpPr/>
          <p:nvPr/>
        </p:nvSpPr>
        <p:spPr>
          <a:xfrm>
            <a:off x="3294929" y="3480553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CCFB3217-BDE7-4B41-9666-C51536FB9E24}"/>
              </a:ext>
            </a:extLst>
          </p:cNvPr>
          <p:cNvSpPr/>
          <p:nvPr/>
        </p:nvSpPr>
        <p:spPr>
          <a:xfrm>
            <a:off x="3650335" y="3861007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65860F9E-B729-2846-B6AC-B1BE45E9CC08}"/>
              </a:ext>
            </a:extLst>
          </p:cNvPr>
          <p:cNvSpPr/>
          <p:nvPr/>
        </p:nvSpPr>
        <p:spPr>
          <a:xfrm>
            <a:off x="3197466" y="415359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5E4FA05E-0D41-6C4C-B7E6-9D6848D7C016}"/>
              </a:ext>
            </a:extLst>
          </p:cNvPr>
          <p:cNvSpPr/>
          <p:nvPr/>
        </p:nvSpPr>
        <p:spPr>
          <a:xfrm>
            <a:off x="3951277" y="4270383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1182A715-7E1F-AA40-9FC1-936AB3239DE0}"/>
              </a:ext>
            </a:extLst>
          </p:cNvPr>
          <p:cNvSpPr/>
          <p:nvPr/>
        </p:nvSpPr>
        <p:spPr>
          <a:xfrm>
            <a:off x="3445400" y="4546865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0EA30216-F208-FF4D-9676-DE2D5E9AC6EC}"/>
              </a:ext>
            </a:extLst>
          </p:cNvPr>
          <p:cNvSpPr/>
          <p:nvPr/>
        </p:nvSpPr>
        <p:spPr>
          <a:xfrm>
            <a:off x="3032653" y="4839452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9B038809-CE0A-D342-B86E-064BEEFBA461}"/>
              </a:ext>
            </a:extLst>
          </p:cNvPr>
          <p:cNvSpPr/>
          <p:nvPr/>
        </p:nvSpPr>
        <p:spPr>
          <a:xfrm>
            <a:off x="3673321" y="4963419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0FE094A4-0653-8447-8903-D844767214E4}"/>
              </a:ext>
            </a:extLst>
          </p:cNvPr>
          <p:cNvSpPr/>
          <p:nvPr/>
        </p:nvSpPr>
        <p:spPr>
          <a:xfrm>
            <a:off x="3285150" y="535600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36B2E25E-481B-3C4D-AD41-3F1C69BBBFBC}"/>
              </a:ext>
            </a:extLst>
          </p:cNvPr>
          <p:cNvSpPr/>
          <p:nvPr/>
        </p:nvSpPr>
        <p:spPr>
          <a:xfrm>
            <a:off x="4619762" y="2630972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67B672F8-9854-AA46-ABEC-3787224884A3}"/>
              </a:ext>
            </a:extLst>
          </p:cNvPr>
          <p:cNvSpPr/>
          <p:nvPr/>
        </p:nvSpPr>
        <p:spPr>
          <a:xfrm>
            <a:off x="4619762" y="3513606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0A8B5E80-0485-3D4A-AE89-2DE0EAF41345}"/>
              </a:ext>
            </a:extLst>
          </p:cNvPr>
          <p:cNvSpPr/>
          <p:nvPr/>
        </p:nvSpPr>
        <p:spPr>
          <a:xfrm>
            <a:off x="5237088" y="311316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3" name="Ovaal 22">
            <a:extLst>
              <a:ext uri="{FF2B5EF4-FFF2-40B4-BE49-F238E27FC236}">
                <a16:creationId xmlns:a16="http://schemas.microsoft.com/office/drawing/2014/main" id="{66C67CA0-2A53-B244-9B89-701C345A6B44}"/>
              </a:ext>
            </a:extLst>
          </p:cNvPr>
          <p:cNvSpPr/>
          <p:nvPr/>
        </p:nvSpPr>
        <p:spPr>
          <a:xfrm>
            <a:off x="5403625" y="371516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C12B4C66-82FF-BA4E-B52B-E283ECE1A511}"/>
              </a:ext>
            </a:extLst>
          </p:cNvPr>
          <p:cNvSpPr/>
          <p:nvPr/>
        </p:nvSpPr>
        <p:spPr>
          <a:xfrm>
            <a:off x="5197332" y="2446137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57664D47-928B-1D4A-8622-8961108424F8}"/>
              </a:ext>
            </a:extLst>
          </p:cNvPr>
          <p:cNvSpPr/>
          <p:nvPr/>
        </p:nvSpPr>
        <p:spPr>
          <a:xfrm>
            <a:off x="5803903" y="2596608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09D4F842-8E67-9046-9E6D-16043C010F24}"/>
              </a:ext>
            </a:extLst>
          </p:cNvPr>
          <p:cNvSpPr/>
          <p:nvPr/>
        </p:nvSpPr>
        <p:spPr>
          <a:xfrm>
            <a:off x="5954374" y="3197371"/>
            <a:ext cx="300942" cy="300942"/>
          </a:xfrm>
          <a:prstGeom prst="ellipse">
            <a:avLst/>
          </a:prstGeom>
          <a:solidFill>
            <a:srgbClr val="FF2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7" name="Ovaal 26">
            <a:extLst>
              <a:ext uri="{FF2B5EF4-FFF2-40B4-BE49-F238E27FC236}">
                <a16:creationId xmlns:a16="http://schemas.microsoft.com/office/drawing/2014/main" id="{DD840696-7DB2-4E4F-8A5A-4DB2B5938EEC}"/>
              </a:ext>
            </a:extLst>
          </p:cNvPr>
          <p:cNvSpPr/>
          <p:nvPr/>
        </p:nvSpPr>
        <p:spPr>
          <a:xfrm>
            <a:off x="6439739" y="407870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8" name="Ovaal 27">
            <a:extLst>
              <a:ext uri="{FF2B5EF4-FFF2-40B4-BE49-F238E27FC236}">
                <a16:creationId xmlns:a16="http://schemas.microsoft.com/office/drawing/2014/main" id="{B42FA9EA-96C7-DF43-944B-1EC5D9825C17}"/>
              </a:ext>
            </a:extLst>
          </p:cNvPr>
          <p:cNvSpPr/>
          <p:nvPr/>
        </p:nvSpPr>
        <p:spPr>
          <a:xfrm>
            <a:off x="6818312" y="3374936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AF7FA6B5-9B87-994D-B7D1-218A0966EF47}"/>
              </a:ext>
            </a:extLst>
          </p:cNvPr>
          <p:cNvCxnSpPr>
            <a:cxnSpLocks/>
            <a:stCxn id="6" idx="7"/>
            <a:endCxn id="7" idx="2"/>
          </p:cNvCxnSpPr>
          <p:nvPr/>
        </p:nvCxnSpPr>
        <p:spPr>
          <a:xfrm flipV="1">
            <a:off x="2988581" y="1941020"/>
            <a:ext cx="306348" cy="1945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49E08F66-003F-AB4E-BCEC-21414287B49A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3032653" y="2241962"/>
            <a:ext cx="82549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9FB03915-8792-C64D-8686-F13FBBEFD5FC}"/>
              </a:ext>
            </a:extLst>
          </p:cNvPr>
          <p:cNvCxnSpPr>
            <a:stCxn id="6" idx="5"/>
            <a:endCxn id="9" idx="1"/>
          </p:cNvCxnSpPr>
          <p:nvPr/>
        </p:nvCxnSpPr>
        <p:spPr>
          <a:xfrm>
            <a:off x="2988581" y="2348361"/>
            <a:ext cx="340641" cy="3399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31">
            <a:extLst>
              <a:ext uri="{FF2B5EF4-FFF2-40B4-BE49-F238E27FC236}">
                <a16:creationId xmlns:a16="http://schemas.microsoft.com/office/drawing/2014/main" id="{545B82C9-5A28-5346-96E9-D060A6075C29}"/>
              </a:ext>
            </a:extLst>
          </p:cNvPr>
          <p:cNvCxnSpPr>
            <a:stCxn id="6" idx="4"/>
            <a:endCxn id="10" idx="0"/>
          </p:cNvCxnSpPr>
          <p:nvPr/>
        </p:nvCxnSpPr>
        <p:spPr>
          <a:xfrm>
            <a:off x="2882182" y="2392433"/>
            <a:ext cx="0" cy="7885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3DECC7D9-E136-1644-96FD-AFA931EBF3C3}"/>
              </a:ext>
            </a:extLst>
          </p:cNvPr>
          <p:cNvCxnSpPr>
            <a:cxnSpLocks/>
            <a:stCxn id="10" idx="7"/>
            <a:endCxn id="9" idx="3"/>
          </p:cNvCxnSpPr>
          <p:nvPr/>
        </p:nvCxnSpPr>
        <p:spPr>
          <a:xfrm flipV="1">
            <a:off x="2988581" y="2901094"/>
            <a:ext cx="340641" cy="3239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9372553A-9802-664B-9011-A72B4118A40B}"/>
              </a:ext>
            </a:extLst>
          </p:cNvPr>
          <p:cNvCxnSpPr>
            <a:stCxn id="9" idx="7"/>
            <a:endCxn id="8" idx="3"/>
          </p:cNvCxnSpPr>
          <p:nvPr/>
        </p:nvCxnSpPr>
        <p:spPr>
          <a:xfrm flipV="1">
            <a:off x="3542020" y="2348361"/>
            <a:ext cx="360199" cy="3399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23D698E3-92ED-ED4F-B35E-EF2FD2E052F4}"/>
              </a:ext>
            </a:extLst>
          </p:cNvPr>
          <p:cNvCxnSpPr>
            <a:cxnSpLocks/>
            <a:stCxn id="7" idx="6"/>
            <a:endCxn id="8" idx="1"/>
          </p:cNvCxnSpPr>
          <p:nvPr/>
        </p:nvCxnSpPr>
        <p:spPr>
          <a:xfrm>
            <a:off x="3595871" y="1941020"/>
            <a:ext cx="306348" cy="1945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35">
            <a:extLst>
              <a:ext uri="{FF2B5EF4-FFF2-40B4-BE49-F238E27FC236}">
                <a16:creationId xmlns:a16="http://schemas.microsoft.com/office/drawing/2014/main" id="{19FC78B7-E823-374F-9E6E-838E9F6FA9E1}"/>
              </a:ext>
            </a:extLst>
          </p:cNvPr>
          <p:cNvCxnSpPr>
            <a:stCxn id="8" idx="4"/>
            <a:endCxn id="11" idx="0"/>
          </p:cNvCxnSpPr>
          <p:nvPr/>
        </p:nvCxnSpPr>
        <p:spPr>
          <a:xfrm>
            <a:off x="4008618" y="2392433"/>
            <a:ext cx="0" cy="7885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A1E114A6-22FD-714E-8F3B-6C495A32B7D5}"/>
              </a:ext>
            </a:extLst>
          </p:cNvPr>
          <p:cNvCxnSpPr>
            <a:stCxn id="11" idx="1"/>
            <a:endCxn id="9" idx="5"/>
          </p:cNvCxnSpPr>
          <p:nvPr/>
        </p:nvCxnSpPr>
        <p:spPr>
          <a:xfrm flipH="1" flipV="1">
            <a:off x="3542020" y="2901094"/>
            <a:ext cx="360199" cy="3239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35D28185-45B0-9F48-9CBF-17217D6E49F4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>
            <a:off x="3032653" y="3331408"/>
            <a:ext cx="82549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38">
            <a:extLst>
              <a:ext uri="{FF2B5EF4-FFF2-40B4-BE49-F238E27FC236}">
                <a16:creationId xmlns:a16="http://schemas.microsoft.com/office/drawing/2014/main" id="{AE75A696-DEBC-3E43-B5B8-2061269C5F21}"/>
              </a:ext>
            </a:extLst>
          </p:cNvPr>
          <p:cNvCxnSpPr>
            <a:cxnSpLocks/>
            <a:stCxn id="10" idx="5"/>
            <a:endCxn id="12" idx="2"/>
          </p:cNvCxnSpPr>
          <p:nvPr/>
        </p:nvCxnSpPr>
        <p:spPr>
          <a:xfrm>
            <a:off x="2988581" y="3437807"/>
            <a:ext cx="306348" cy="1932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F57A8545-57D7-DC4A-9732-75D9924F4A9F}"/>
              </a:ext>
            </a:extLst>
          </p:cNvPr>
          <p:cNvCxnSpPr>
            <a:cxnSpLocks/>
            <a:stCxn id="11" idx="3"/>
            <a:endCxn id="12" idx="6"/>
          </p:cNvCxnSpPr>
          <p:nvPr/>
        </p:nvCxnSpPr>
        <p:spPr>
          <a:xfrm flipH="1">
            <a:off x="3595871" y="3437807"/>
            <a:ext cx="306348" cy="1932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40">
            <a:extLst>
              <a:ext uri="{FF2B5EF4-FFF2-40B4-BE49-F238E27FC236}">
                <a16:creationId xmlns:a16="http://schemas.microsoft.com/office/drawing/2014/main" id="{99CE48B1-66CF-BB4F-9CAF-764A4F2F6600}"/>
              </a:ext>
            </a:extLst>
          </p:cNvPr>
          <p:cNvCxnSpPr>
            <a:stCxn id="12" idx="7"/>
            <a:endCxn id="8" idx="4"/>
          </p:cNvCxnSpPr>
          <p:nvPr/>
        </p:nvCxnSpPr>
        <p:spPr>
          <a:xfrm flipV="1">
            <a:off x="3551799" y="2392433"/>
            <a:ext cx="456819" cy="11321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41">
            <a:extLst>
              <a:ext uri="{FF2B5EF4-FFF2-40B4-BE49-F238E27FC236}">
                <a16:creationId xmlns:a16="http://schemas.microsoft.com/office/drawing/2014/main" id="{1385983B-F77B-8B4A-83FA-D53C424DA761}"/>
              </a:ext>
            </a:extLst>
          </p:cNvPr>
          <p:cNvCxnSpPr>
            <a:cxnSpLocks/>
            <a:stCxn id="12" idx="1"/>
            <a:endCxn id="6" idx="4"/>
          </p:cNvCxnSpPr>
          <p:nvPr/>
        </p:nvCxnSpPr>
        <p:spPr>
          <a:xfrm flipH="1" flipV="1">
            <a:off x="2882182" y="2392433"/>
            <a:ext cx="456819" cy="11321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B5E192DF-0A1B-E144-9DEC-89180252959A}"/>
              </a:ext>
            </a:extLst>
          </p:cNvPr>
          <p:cNvCxnSpPr>
            <a:stCxn id="10" idx="4"/>
            <a:endCxn id="17" idx="0"/>
          </p:cNvCxnSpPr>
          <p:nvPr/>
        </p:nvCxnSpPr>
        <p:spPr>
          <a:xfrm>
            <a:off x="2882182" y="3481879"/>
            <a:ext cx="300942" cy="135757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43556E7C-20D4-6840-A7DE-8EEF24DF14B0}"/>
              </a:ext>
            </a:extLst>
          </p:cNvPr>
          <p:cNvCxnSpPr>
            <a:stCxn id="17" idx="0"/>
            <a:endCxn id="14" idx="4"/>
          </p:cNvCxnSpPr>
          <p:nvPr/>
        </p:nvCxnSpPr>
        <p:spPr>
          <a:xfrm flipV="1">
            <a:off x="3183124" y="4454536"/>
            <a:ext cx="164813" cy="3849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44A25166-2195-1D4B-9D6B-910DD717F968}"/>
              </a:ext>
            </a:extLst>
          </p:cNvPr>
          <p:cNvCxnSpPr>
            <a:stCxn id="14" idx="7"/>
            <a:endCxn id="13" idx="2"/>
          </p:cNvCxnSpPr>
          <p:nvPr/>
        </p:nvCxnSpPr>
        <p:spPr>
          <a:xfrm flipV="1">
            <a:off x="3454336" y="4011478"/>
            <a:ext cx="195999" cy="1861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41C93EBF-FAF9-D94D-8AFE-5FBD8D8E38A3}"/>
              </a:ext>
            </a:extLst>
          </p:cNvPr>
          <p:cNvCxnSpPr>
            <a:stCxn id="13" idx="5"/>
            <a:endCxn id="15" idx="1"/>
          </p:cNvCxnSpPr>
          <p:nvPr/>
        </p:nvCxnSpPr>
        <p:spPr>
          <a:xfrm>
            <a:off x="3907205" y="4117877"/>
            <a:ext cx="88144" cy="19657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>
            <a:extLst>
              <a:ext uri="{FF2B5EF4-FFF2-40B4-BE49-F238E27FC236}">
                <a16:creationId xmlns:a16="http://schemas.microsoft.com/office/drawing/2014/main" id="{4CA53F7E-E535-7D40-85B7-3D3E74874F5A}"/>
              </a:ext>
            </a:extLst>
          </p:cNvPr>
          <p:cNvCxnSpPr>
            <a:cxnSpLocks/>
            <a:stCxn id="15" idx="4"/>
            <a:endCxn id="18" idx="7"/>
          </p:cNvCxnSpPr>
          <p:nvPr/>
        </p:nvCxnSpPr>
        <p:spPr>
          <a:xfrm flipH="1">
            <a:off x="3930191" y="4571325"/>
            <a:ext cx="171557" cy="4361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47">
            <a:extLst>
              <a:ext uri="{FF2B5EF4-FFF2-40B4-BE49-F238E27FC236}">
                <a16:creationId xmlns:a16="http://schemas.microsoft.com/office/drawing/2014/main" id="{29372F48-0B4B-994B-B4FF-ECFF43DC52DB}"/>
              </a:ext>
            </a:extLst>
          </p:cNvPr>
          <p:cNvCxnSpPr>
            <a:stCxn id="18" idx="3"/>
            <a:endCxn id="19" idx="7"/>
          </p:cNvCxnSpPr>
          <p:nvPr/>
        </p:nvCxnSpPr>
        <p:spPr>
          <a:xfrm flipH="1">
            <a:off x="3542020" y="5220289"/>
            <a:ext cx="175373" cy="1797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48">
            <a:extLst>
              <a:ext uri="{FF2B5EF4-FFF2-40B4-BE49-F238E27FC236}">
                <a16:creationId xmlns:a16="http://schemas.microsoft.com/office/drawing/2014/main" id="{E7361E89-FC35-8447-8B41-DE7A673F2DF6}"/>
              </a:ext>
            </a:extLst>
          </p:cNvPr>
          <p:cNvCxnSpPr>
            <a:cxnSpLocks/>
            <a:stCxn id="19" idx="0"/>
            <a:endCxn id="15" idx="3"/>
          </p:cNvCxnSpPr>
          <p:nvPr/>
        </p:nvCxnSpPr>
        <p:spPr>
          <a:xfrm flipV="1">
            <a:off x="3435621" y="4527253"/>
            <a:ext cx="559728" cy="82875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49">
            <a:extLst>
              <a:ext uri="{FF2B5EF4-FFF2-40B4-BE49-F238E27FC236}">
                <a16:creationId xmlns:a16="http://schemas.microsoft.com/office/drawing/2014/main" id="{D3EC43BB-1677-0E42-A7D4-13E1170C130C}"/>
              </a:ext>
            </a:extLst>
          </p:cNvPr>
          <p:cNvCxnSpPr>
            <a:cxnSpLocks/>
            <a:stCxn id="16" idx="0"/>
            <a:endCxn id="13" idx="3"/>
          </p:cNvCxnSpPr>
          <p:nvPr/>
        </p:nvCxnSpPr>
        <p:spPr>
          <a:xfrm flipV="1">
            <a:off x="3595871" y="4117877"/>
            <a:ext cx="98536" cy="4289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50">
            <a:extLst>
              <a:ext uri="{FF2B5EF4-FFF2-40B4-BE49-F238E27FC236}">
                <a16:creationId xmlns:a16="http://schemas.microsoft.com/office/drawing/2014/main" id="{A35A22FD-2655-2A44-9F1A-2E42676C7245}"/>
              </a:ext>
            </a:extLst>
          </p:cNvPr>
          <p:cNvCxnSpPr>
            <a:stCxn id="16" idx="7"/>
            <a:endCxn id="15" idx="2"/>
          </p:cNvCxnSpPr>
          <p:nvPr/>
        </p:nvCxnSpPr>
        <p:spPr>
          <a:xfrm flipV="1">
            <a:off x="3702270" y="4420854"/>
            <a:ext cx="249007" cy="17008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51">
            <a:extLst>
              <a:ext uri="{FF2B5EF4-FFF2-40B4-BE49-F238E27FC236}">
                <a16:creationId xmlns:a16="http://schemas.microsoft.com/office/drawing/2014/main" id="{EB7D77C5-BA8D-984D-8E38-A06C8D685CE0}"/>
              </a:ext>
            </a:extLst>
          </p:cNvPr>
          <p:cNvCxnSpPr>
            <a:cxnSpLocks/>
            <a:stCxn id="17" idx="7"/>
            <a:endCxn id="16" idx="2"/>
          </p:cNvCxnSpPr>
          <p:nvPr/>
        </p:nvCxnSpPr>
        <p:spPr>
          <a:xfrm flipV="1">
            <a:off x="3289523" y="4697336"/>
            <a:ext cx="155877" cy="1861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>
            <a:extLst>
              <a:ext uri="{FF2B5EF4-FFF2-40B4-BE49-F238E27FC236}">
                <a16:creationId xmlns:a16="http://schemas.microsoft.com/office/drawing/2014/main" id="{761339B3-D18D-3848-917B-E2517BB4C955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3333595" y="4989923"/>
            <a:ext cx="339726" cy="1239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chte verbindingslijn 53">
            <a:extLst>
              <a:ext uri="{FF2B5EF4-FFF2-40B4-BE49-F238E27FC236}">
                <a16:creationId xmlns:a16="http://schemas.microsoft.com/office/drawing/2014/main" id="{6DF22659-51C3-B842-86BF-9559ECD546AC}"/>
              </a:ext>
            </a:extLst>
          </p:cNvPr>
          <p:cNvCxnSpPr>
            <a:stCxn id="19" idx="1"/>
            <a:endCxn id="17" idx="4"/>
          </p:cNvCxnSpPr>
          <p:nvPr/>
        </p:nvCxnSpPr>
        <p:spPr>
          <a:xfrm flipH="1" flipV="1">
            <a:off x="3183124" y="5140394"/>
            <a:ext cx="146098" cy="2596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54">
            <a:extLst>
              <a:ext uri="{FF2B5EF4-FFF2-40B4-BE49-F238E27FC236}">
                <a16:creationId xmlns:a16="http://schemas.microsoft.com/office/drawing/2014/main" id="{6897082B-0A6D-1A47-9AA3-A7627A9F3B30}"/>
              </a:ext>
            </a:extLst>
          </p:cNvPr>
          <p:cNvCxnSpPr>
            <a:stCxn id="11" idx="7"/>
            <a:endCxn id="20" idx="3"/>
          </p:cNvCxnSpPr>
          <p:nvPr/>
        </p:nvCxnSpPr>
        <p:spPr>
          <a:xfrm flipV="1">
            <a:off x="4115017" y="2887842"/>
            <a:ext cx="548817" cy="3371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55">
            <a:extLst>
              <a:ext uri="{FF2B5EF4-FFF2-40B4-BE49-F238E27FC236}">
                <a16:creationId xmlns:a16="http://schemas.microsoft.com/office/drawing/2014/main" id="{3668D3FA-D058-4447-9679-22D5A66251B5}"/>
              </a:ext>
            </a:extLst>
          </p:cNvPr>
          <p:cNvCxnSpPr>
            <a:stCxn id="11" idx="5"/>
            <a:endCxn id="21" idx="2"/>
          </p:cNvCxnSpPr>
          <p:nvPr/>
        </p:nvCxnSpPr>
        <p:spPr>
          <a:xfrm>
            <a:off x="4115017" y="3437807"/>
            <a:ext cx="504745" cy="2262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56">
            <a:extLst>
              <a:ext uri="{FF2B5EF4-FFF2-40B4-BE49-F238E27FC236}">
                <a16:creationId xmlns:a16="http://schemas.microsoft.com/office/drawing/2014/main" id="{D1AFDCC7-9CA2-CD41-9E96-3DC95915DA2C}"/>
              </a:ext>
            </a:extLst>
          </p:cNvPr>
          <p:cNvCxnSpPr>
            <a:stCxn id="21" idx="0"/>
            <a:endCxn id="20" idx="4"/>
          </p:cNvCxnSpPr>
          <p:nvPr/>
        </p:nvCxnSpPr>
        <p:spPr>
          <a:xfrm flipV="1">
            <a:off x="4770233" y="2931914"/>
            <a:ext cx="0" cy="5816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chte verbindingslijn 57">
            <a:extLst>
              <a:ext uri="{FF2B5EF4-FFF2-40B4-BE49-F238E27FC236}">
                <a16:creationId xmlns:a16="http://schemas.microsoft.com/office/drawing/2014/main" id="{2B8F354A-0D96-704F-8755-2A2EE8BC941A}"/>
              </a:ext>
            </a:extLst>
          </p:cNvPr>
          <p:cNvCxnSpPr>
            <a:stCxn id="21" idx="6"/>
            <a:endCxn id="22" idx="3"/>
          </p:cNvCxnSpPr>
          <p:nvPr/>
        </p:nvCxnSpPr>
        <p:spPr>
          <a:xfrm flipV="1">
            <a:off x="4920704" y="3370030"/>
            <a:ext cx="360456" cy="2940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58">
            <a:extLst>
              <a:ext uri="{FF2B5EF4-FFF2-40B4-BE49-F238E27FC236}">
                <a16:creationId xmlns:a16="http://schemas.microsoft.com/office/drawing/2014/main" id="{7B5CD1E6-AE91-0244-9C73-741914E6DF2C}"/>
              </a:ext>
            </a:extLst>
          </p:cNvPr>
          <p:cNvCxnSpPr>
            <a:stCxn id="20" idx="5"/>
            <a:endCxn id="22" idx="1"/>
          </p:cNvCxnSpPr>
          <p:nvPr/>
        </p:nvCxnSpPr>
        <p:spPr>
          <a:xfrm>
            <a:off x="4876632" y="2887842"/>
            <a:ext cx="404528" cy="2693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59">
            <a:extLst>
              <a:ext uri="{FF2B5EF4-FFF2-40B4-BE49-F238E27FC236}">
                <a16:creationId xmlns:a16="http://schemas.microsoft.com/office/drawing/2014/main" id="{301A2C96-25F1-9646-95E4-E7578B22D6F5}"/>
              </a:ext>
            </a:extLst>
          </p:cNvPr>
          <p:cNvCxnSpPr>
            <a:stCxn id="11" idx="6"/>
            <a:endCxn id="22" idx="2"/>
          </p:cNvCxnSpPr>
          <p:nvPr/>
        </p:nvCxnSpPr>
        <p:spPr>
          <a:xfrm flipV="1">
            <a:off x="4159089" y="3263631"/>
            <a:ext cx="1077999" cy="6777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chte verbindingslijn 60">
            <a:extLst>
              <a:ext uri="{FF2B5EF4-FFF2-40B4-BE49-F238E27FC236}">
                <a16:creationId xmlns:a16="http://schemas.microsoft.com/office/drawing/2014/main" id="{1E166792-BA02-A445-A0B7-E30E8E604661}"/>
              </a:ext>
            </a:extLst>
          </p:cNvPr>
          <p:cNvCxnSpPr>
            <a:cxnSpLocks/>
            <a:stCxn id="20" idx="7"/>
            <a:endCxn id="24" idx="2"/>
          </p:cNvCxnSpPr>
          <p:nvPr/>
        </p:nvCxnSpPr>
        <p:spPr>
          <a:xfrm flipV="1">
            <a:off x="4876632" y="2596608"/>
            <a:ext cx="320700" cy="784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chte verbindingslijn 61">
            <a:extLst>
              <a:ext uri="{FF2B5EF4-FFF2-40B4-BE49-F238E27FC236}">
                <a16:creationId xmlns:a16="http://schemas.microsoft.com/office/drawing/2014/main" id="{362ADDD8-8D16-D84B-9FE9-EB05E744B8AA}"/>
              </a:ext>
            </a:extLst>
          </p:cNvPr>
          <p:cNvCxnSpPr>
            <a:stCxn id="24" idx="6"/>
            <a:endCxn id="25" idx="2"/>
          </p:cNvCxnSpPr>
          <p:nvPr/>
        </p:nvCxnSpPr>
        <p:spPr>
          <a:xfrm>
            <a:off x="5498274" y="2596608"/>
            <a:ext cx="305629" cy="15047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62">
            <a:extLst>
              <a:ext uri="{FF2B5EF4-FFF2-40B4-BE49-F238E27FC236}">
                <a16:creationId xmlns:a16="http://schemas.microsoft.com/office/drawing/2014/main" id="{9069ED94-63A3-CB4E-A21C-94B367EA1172}"/>
              </a:ext>
            </a:extLst>
          </p:cNvPr>
          <p:cNvCxnSpPr>
            <a:stCxn id="22" idx="6"/>
            <a:endCxn id="26" idx="2"/>
          </p:cNvCxnSpPr>
          <p:nvPr/>
        </p:nvCxnSpPr>
        <p:spPr>
          <a:xfrm>
            <a:off x="5538030" y="3263631"/>
            <a:ext cx="416344" cy="842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Rechte verbindingslijn 63">
            <a:extLst>
              <a:ext uri="{FF2B5EF4-FFF2-40B4-BE49-F238E27FC236}">
                <a16:creationId xmlns:a16="http://schemas.microsoft.com/office/drawing/2014/main" id="{5400CD45-A900-E346-B24A-C7CB2ECAF4DC}"/>
              </a:ext>
            </a:extLst>
          </p:cNvPr>
          <p:cNvCxnSpPr>
            <a:stCxn id="21" idx="6"/>
            <a:endCxn id="23" idx="1"/>
          </p:cNvCxnSpPr>
          <p:nvPr/>
        </p:nvCxnSpPr>
        <p:spPr>
          <a:xfrm>
            <a:off x="4920704" y="3664077"/>
            <a:ext cx="526993" cy="951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64">
            <a:extLst>
              <a:ext uri="{FF2B5EF4-FFF2-40B4-BE49-F238E27FC236}">
                <a16:creationId xmlns:a16="http://schemas.microsoft.com/office/drawing/2014/main" id="{3B7D0C8A-6BEC-AE43-8A56-33529873F2F9}"/>
              </a:ext>
            </a:extLst>
          </p:cNvPr>
          <p:cNvCxnSpPr>
            <a:cxnSpLocks/>
            <a:stCxn id="23" idx="6"/>
            <a:endCxn id="27" idx="1"/>
          </p:cNvCxnSpPr>
          <p:nvPr/>
        </p:nvCxnSpPr>
        <p:spPr>
          <a:xfrm>
            <a:off x="5704567" y="3865631"/>
            <a:ext cx="779244" cy="25714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chte verbindingslijn 65">
            <a:extLst>
              <a:ext uri="{FF2B5EF4-FFF2-40B4-BE49-F238E27FC236}">
                <a16:creationId xmlns:a16="http://schemas.microsoft.com/office/drawing/2014/main" id="{D3C1CC38-73E2-2C42-AEAE-74FC835FB620}"/>
              </a:ext>
            </a:extLst>
          </p:cNvPr>
          <p:cNvCxnSpPr>
            <a:stCxn id="26" idx="5"/>
            <a:endCxn id="27" idx="0"/>
          </p:cNvCxnSpPr>
          <p:nvPr/>
        </p:nvCxnSpPr>
        <p:spPr>
          <a:xfrm>
            <a:off x="6211244" y="3454241"/>
            <a:ext cx="378966" cy="6244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Rechte verbindingslijn 66">
            <a:extLst>
              <a:ext uri="{FF2B5EF4-FFF2-40B4-BE49-F238E27FC236}">
                <a16:creationId xmlns:a16="http://schemas.microsoft.com/office/drawing/2014/main" id="{311DB312-55F1-BE4B-B2EF-28C8365D5920}"/>
              </a:ext>
            </a:extLst>
          </p:cNvPr>
          <p:cNvCxnSpPr>
            <a:stCxn id="27" idx="7"/>
            <a:endCxn id="28" idx="4"/>
          </p:cNvCxnSpPr>
          <p:nvPr/>
        </p:nvCxnSpPr>
        <p:spPr>
          <a:xfrm flipV="1">
            <a:off x="6696609" y="3675878"/>
            <a:ext cx="272174" cy="4468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67">
            <a:extLst>
              <a:ext uri="{FF2B5EF4-FFF2-40B4-BE49-F238E27FC236}">
                <a16:creationId xmlns:a16="http://schemas.microsoft.com/office/drawing/2014/main" id="{5FF5445E-0107-A142-A84A-52B7C169A7AE}"/>
              </a:ext>
            </a:extLst>
          </p:cNvPr>
          <p:cNvCxnSpPr>
            <a:stCxn id="28" idx="1"/>
            <a:endCxn id="25" idx="5"/>
          </p:cNvCxnSpPr>
          <p:nvPr/>
        </p:nvCxnSpPr>
        <p:spPr>
          <a:xfrm flipH="1" flipV="1">
            <a:off x="6060773" y="2853478"/>
            <a:ext cx="801611" cy="5655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68">
            <a:extLst>
              <a:ext uri="{FF2B5EF4-FFF2-40B4-BE49-F238E27FC236}">
                <a16:creationId xmlns:a16="http://schemas.microsoft.com/office/drawing/2014/main" id="{B8735F9B-CA19-064F-8DC7-11B7B7B39D6B}"/>
              </a:ext>
            </a:extLst>
          </p:cNvPr>
          <p:cNvCxnSpPr>
            <a:stCxn id="25" idx="4"/>
            <a:endCxn id="26" idx="0"/>
          </p:cNvCxnSpPr>
          <p:nvPr/>
        </p:nvCxnSpPr>
        <p:spPr>
          <a:xfrm>
            <a:off x="5954374" y="2897550"/>
            <a:ext cx="150471" cy="2998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69">
            <a:extLst>
              <a:ext uri="{FF2B5EF4-FFF2-40B4-BE49-F238E27FC236}">
                <a16:creationId xmlns:a16="http://schemas.microsoft.com/office/drawing/2014/main" id="{FE4B298D-1105-2B44-A694-A741FDFB786C}"/>
              </a:ext>
            </a:extLst>
          </p:cNvPr>
          <p:cNvCxnSpPr>
            <a:stCxn id="7" idx="4"/>
            <a:endCxn id="10" idx="7"/>
          </p:cNvCxnSpPr>
          <p:nvPr/>
        </p:nvCxnSpPr>
        <p:spPr>
          <a:xfrm flipH="1">
            <a:off x="2988581" y="2091491"/>
            <a:ext cx="456819" cy="113351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70">
            <a:extLst>
              <a:ext uri="{FF2B5EF4-FFF2-40B4-BE49-F238E27FC236}">
                <a16:creationId xmlns:a16="http://schemas.microsoft.com/office/drawing/2014/main" id="{8ED78CA5-A5AF-FA4F-95F6-7AA8754AEA9D}"/>
              </a:ext>
            </a:extLst>
          </p:cNvPr>
          <p:cNvCxnSpPr>
            <a:stCxn id="7" idx="4"/>
            <a:endCxn id="11" idx="1"/>
          </p:cNvCxnSpPr>
          <p:nvPr/>
        </p:nvCxnSpPr>
        <p:spPr>
          <a:xfrm>
            <a:off x="3445400" y="2091491"/>
            <a:ext cx="456819" cy="113351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71">
            <a:extLst>
              <a:ext uri="{FF2B5EF4-FFF2-40B4-BE49-F238E27FC236}">
                <a16:creationId xmlns:a16="http://schemas.microsoft.com/office/drawing/2014/main" id="{E8CCE72C-D280-0D49-859E-6BFC9D9E43A4}"/>
              </a:ext>
            </a:extLst>
          </p:cNvPr>
          <p:cNvCxnSpPr>
            <a:stCxn id="11" idx="4"/>
            <a:endCxn id="15" idx="0"/>
          </p:cNvCxnSpPr>
          <p:nvPr/>
        </p:nvCxnSpPr>
        <p:spPr>
          <a:xfrm>
            <a:off x="4008618" y="3481879"/>
            <a:ext cx="93130" cy="7885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chte verbindingslijn 72">
            <a:extLst>
              <a:ext uri="{FF2B5EF4-FFF2-40B4-BE49-F238E27FC236}">
                <a16:creationId xmlns:a16="http://schemas.microsoft.com/office/drawing/2014/main" id="{9F4AF41D-767A-634B-ADD4-E93BB5959500}"/>
              </a:ext>
            </a:extLst>
          </p:cNvPr>
          <p:cNvCxnSpPr/>
          <p:nvPr/>
        </p:nvCxnSpPr>
        <p:spPr>
          <a:xfrm>
            <a:off x="3435621" y="2945166"/>
            <a:ext cx="9779" cy="5353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73">
            <a:extLst>
              <a:ext uri="{FF2B5EF4-FFF2-40B4-BE49-F238E27FC236}">
                <a16:creationId xmlns:a16="http://schemas.microsoft.com/office/drawing/2014/main" id="{41D2745A-8DBA-BE44-9F08-626E155BBC2C}"/>
              </a:ext>
            </a:extLst>
          </p:cNvPr>
          <p:cNvCxnSpPr/>
          <p:nvPr/>
        </p:nvCxnSpPr>
        <p:spPr>
          <a:xfrm flipH="1">
            <a:off x="3435621" y="2091491"/>
            <a:ext cx="9779" cy="55273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70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  <p:set>
                                      <p:cBhvr>
                                        <p:cTn id="11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  <p:set>
                                      <p:cBhvr>
                                        <p:cTn id="15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  <p:set>
                                      <p:cBhvr>
                                        <p:cTn id="19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  <p:set>
                                      <p:cBhvr>
                                        <p:cTn id="23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  <p:set>
                                      <p:cBhvr>
                                        <p:cTn id="27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1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5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9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7CB0971-5DBD-884D-949B-74EEC2132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err="1"/>
              <a:t>Department</a:t>
            </a:r>
            <a:r>
              <a:rPr lang="nl-NL" dirty="0"/>
              <a:t> of computer </a:t>
            </a:r>
            <a:r>
              <a:rPr lang="nl-NL" dirty="0" err="1"/>
              <a:t>science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8D2A3EF-2934-1A44-87A7-69A676B40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5</a:t>
            </a:fld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433BD4E-A8C0-B246-8A6F-8A15B10AD29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social networks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/>
              <a:t>street maps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56D0811-1B49-6A49-A70E-BFA76CA7E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 collect a lot of data...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49D09FD-8D2C-A947-82D3-A037091D8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350" y="1368000"/>
            <a:ext cx="5258162" cy="4248894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9127187-7B11-C948-9BA7-ADB6FA3C0C30}"/>
              </a:ext>
            </a:extLst>
          </p:cNvPr>
          <p:cNvSpPr txBox="1"/>
          <p:nvPr/>
        </p:nvSpPr>
        <p:spPr>
          <a:xfrm>
            <a:off x="3557350" y="5678746"/>
            <a:ext cx="5868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i="1" dirty="0"/>
              <a:t>Image source: ©2018 Google, Inst. Geogr. Nacional</a:t>
            </a:r>
          </a:p>
        </p:txBody>
      </p:sp>
    </p:spTree>
    <p:extLst>
      <p:ext uri="{BB962C8B-B14F-4D97-AF65-F5344CB8AC3E}">
        <p14:creationId xmlns:p14="http://schemas.microsoft.com/office/powerpoint/2010/main" val="22625496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7CB0971-5DBD-884D-949B-74EEC2132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Department of computer science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8D2A3EF-2934-1A44-87A7-69A676B40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50</a:t>
            </a:fld>
            <a:endParaRPr lang="nl-NL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53E474B-D90E-2E46-A242-E80F7BD6E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0096FF"/>
                </a:solidFill>
              </a:rPr>
              <a:t>Local minimal flow-free vertex cut</a:t>
            </a: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9FA57CB3-8F64-5042-A31C-F41ED093FE03}"/>
              </a:ext>
            </a:extLst>
          </p:cNvPr>
          <p:cNvSpPr/>
          <p:nvPr/>
        </p:nvSpPr>
        <p:spPr>
          <a:xfrm>
            <a:off x="2731711" y="2091491"/>
            <a:ext cx="300942" cy="300942"/>
          </a:xfrm>
          <a:prstGeom prst="ellipse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F9D38B5B-DE8B-1D47-94BF-787969DC3C4E}"/>
              </a:ext>
            </a:extLst>
          </p:cNvPr>
          <p:cNvSpPr/>
          <p:nvPr/>
        </p:nvSpPr>
        <p:spPr>
          <a:xfrm>
            <a:off x="3294929" y="1790549"/>
            <a:ext cx="300942" cy="300942"/>
          </a:xfrm>
          <a:prstGeom prst="ellipse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BB06FFEB-5511-C24B-8DAF-C4C8ED9A0BD3}"/>
              </a:ext>
            </a:extLst>
          </p:cNvPr>
          <p:cNvSpPr/>
          <p:nvPr/>
        </p:nvSpPr>
        <p:spPr>
          <a:xfrm>
            <a:off x="3858147" y="2091491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BC91F8EE-F5B8-C247-88E6-32C593513EF9}"/>
              </a:ext>
            </a:extLst>
          </p:cNvPr>
          <p:cNvSpPr/>
          <p:nvPr/>
        </p:nvSpPr>
        <p:spPr>
          <a:xfrm>
            <a:off x="3285150" y="2644224"/>
            <a:ext cx="300942" cy="300942"/>
          </a:xfrm>
          <a:prstGeom prst="ellipse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D607C46F-5223-484C-972A-769D12F64462}"/>
              </a:ext>
            </a:extLst>
          </p:cNvPr>
          <p:cNvSpPr/>
          <p:nvPr/>
        </p:nvSpPr>
        <p:spPr>
          <a:xfrm>
            <a:off x="3858147" y="3180937"/>
            <a:ext cx="300942" cy="300942"/>
          </a:xfrm>
          <a:prstGeom prst="ellipse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466FA49A-5298-EC47-871D-9E939031A143}"/>
              </a:ext>
            </a:extLst>
          </p:cNvPr>
          <p:cNvSpPr/>
          <p:nvPr/>
        </p:nvSpPr>
        <p:spPr>
          <a:xfrm>
            <a:off x="3294929" y="3480553"/>
            <a:ext cx="300942" cy="300942"/>
          </a:xfrm>
          <a:prstGeom prst="ellipse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CCFB3217-BDE7-4B41-9666-C51536FB9E24}"/>
              </a:ext>
            </a:extLst>
          </p:cNvPr>
          <p:cNvSpPr/>
          <p:nvPr/>
        </p:nvSpPr>
        <p:spPr>
          <a:xfrm>
            <a:off x="3650335" y="3861007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65860F9E-B729-2846-B6AC-B1BE45E9CC08}"/>
              </a:ext>
            </a:extLst>
          </p:cNvPr>
          <p:cNvSpPr/>
          <p:nvPr/>
        </p:nvSpPr>
        <p:spPr>
          <a:xfrm>
            <a:off x="3197466" y="415359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5E4FA05E-0D41-6C4C-B7E6-9D6848D7C016}"/>
              </a:ext>
            </a:extLst>
          </p:cNvPr>
          <p:cNvSpPr/>
          <p:nvPr/>
        </p:nvSpPr>
        <p:spPr>
          <a:xfrm>
            <a:off x="3951277" y="4270383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1182A715-7E1F-AA40-9FC1-936AB3239DE0}"/>
              </a:ext>
            </a:extLst>
          </p:cNvPr>
          <p:cNvSpPr/>
          <p:nvPr/>
        </p:nvSpPr>
        <p:spPr>
          <a:xfrm>
            <a:off x="3445400" y="4546865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0EA30216-F208-FF4D-9676-DE2D5E9AC6EC}"/>
              </a:ext>
            </a:extLst>
          </p:cNvPr>
          <p:cNvSpPr/>
          <p:nvPr/>
        </p:nvSpPr>
        <p:spPr>
          <a:xfrm>
            <a:off x="3032653" y="4839452"/>
            <a:ext cx="300942" cy="300942"/>
          </a:xfrm>
          <a:prstGeom prst="ellipse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9B038809-CE0A-D342-B86E-064BEEFBA461}"/>
              </a:ext>
            </a:extLst>
          </p:cNvPr>
          <p:cNvSpPr/>
          <p:nvPr/>
        </p:nvSpPr>
        <p:spPr>
          <a:xfrm>
            <a:off x="3673321" y="4963419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0FE094A4-0653-8447-8903-D844767214E4}"/>
              </a:ext>
            </a:extLst>
          </p:cNvPr>
          <p:cNvSpPr/>
          <p:nvPr/>
        </p:nvSpPr>
        <p:spPr>
          <a:xfrm>
            <a:off x="3285150" y="535600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36B2E25E-481B-3C4D-AD41-3F1C69BBBFBC}"/>
              </a:ext>
            </a:extLst>
          </p:cNvPr>
          <p:cNvSpPr/>
          <p:nvPr/>
        </p:nvSpPr>
        <p:spPr>
          <a:xfrm>
            <a:off x="4619762" y="2630972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67B672F8-9854-AA46-ABEC-3787224884A3}"/>
              </a:ext>
            </a:extLst>
          </p:cNvPr>
          <p:cNvSpPr/>
          <p:nvPr/>
        </p:nvSpPr>
        <p:spPr>
          <a:xfrm>
            <a:off x="4619762" y="3513606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0A8B5E80-0485-3D4A-AE89-2DE0EAF41345}"/>
              </a:ext>
            </a:extLst>
          </p:cNvPr>
          <p:cNvSpPr/>
          <p:nvPr/>
        </p:nvSpPr>
        <p:spPr>
          <a:xfrm>
            <a:off x="5237088" y="3113160"/>
            <a:ext cx="300942" cy="300942"/>
          </a:xfrm>
          <a:prstGeom prst="ellipse">
            <a:avLst/>
          </a:prstGeom>
          <a:solidFill>
            <a:srgbClr val="FF2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3" name="Ovaal 22">
            <a:extLst>
              <a:ext uri="{FF2B5EF4-FFF2-40B4-BE49-F238E27FC236}">
                <a16:creationId xmlns:a16="http://schemas.microsoft.com/office/drawing/2014/main" id="{66C67CA0-2A53-B244-9B89-701C345A6B44}"/>
              </a:ext>
            </a:extLst>
          </p:cNvPr>
          <p:cNvSpPr/>
          <p:nvPr/>
        </p:nvSpPr>
        <p:spPr>
          <a:xfrm>
            <a:off x="5403625" y="371516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C12B4C66-82FF-BA4E-B52B-E283ECE1A511}"/>
              </a:ext>
            </a:extLst>
          </p:cNvPr>
          <p:cNvSpPr/>
          <p:nvPr/>
        </p:nvSpPr>
        <p:spPr>
          <a:xfrm>
            <a:off x="5197332" y="2446137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57664D47-928B-1D4A-8622-8961108424F8}"/>
              </a:ext>
            </a:extLst>
          </p:cNvPr>
          <p:cNvSpPr/>
          <p:nvPr/>
        </p:nvSpPr>
        <p:spPr>
          <a:xfrm>
            <a:off x="5803903" y="2596608"/>
            <a:ext cx="300942" cy="300942"/>
          </a:xfrm>
          <a:prstGeom prst="ellipse">
            <a:avLst/>
          </a:prstGeom>
          <a:solidFill>
            <a:srgbClr val="FF2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7" name="Ovaal 26">
            <a:extLst>
              <a:ext uri="{FF2B5EF4-FFF2-40B4-BE49-F238E27FC236}">
                <a16:creationId xmlns:a16="http://schemas.microsoft.com/office/drawing/2014/main" id="{DD840696-7DB2-4E4F-8A5A-4DB2B5938EEC}"/>
              </a:ext>
            </a:extLst>
          </p:cNvPr>
          <p:cNvSpPr/>
          <p:nvPr/>
        </p:nvSpPr>
        <p:spPr>
          <a:xfrm>
            <a:off x="6439739" y="4078704"/>
            <a:ext cx="300942" cy="300942"/>
          </a:xfrm>
          <a:prstGeom prst="ellipse">
            <a:avLst/>
          </a:prstGeom>
          <a:solidFill>
            <a:srgbClr val="FF2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8" name="Ovaal 27">
            <a:extLst>
              <a:ext uri="{FF2B5EF4-FFF2-40B4-BE49-F238E27FC236}">
                <a16:creationId xmlns:a16="http://schemas.microsoft.com/office/drawing/2014/main" id="{B42FA9EA-96C7-DF43-944B-1EC5D9825C17}"/>
              </a:ext>
            </a:extLst>
          </p:cNvPr>
          <p:cNvSpPr/>
          <p:nvPr/>
        </p:nvSpPr>
        <p:spPr>
          <a:xfrm>
            <a:off x="6818312" y="3374936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49E08F66-003F-AB4E-BCEC-21414287B49A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3032653" y="2241962"/>
            <a:ext cx="82549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9372553A-9802-664B-9011-A72B4118A40B}"/>
              </a:ext>
            </a:extLst>
          </p:cNvPr>
          <p:cNvCxnSpPr>
            <a:stCxn id="9" idx="7"/>
            <a:endCxn id="8" idx="3"/>
          </p:cNvCxnSpPr>
          <p:nvPr/>
        </p:nvCxnSpPr>
        <p:spPr>
          <a:xfrm flipV="1">
            <a:off x="3542020" y="2348361"/>
            <a:ext cx="360199" cy="3399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23D698E3-92ED-ED4F-B35E-EF2FD2E052F4}"/>
              </a:ext>
            </a:extLst>
          </p:cNvPr>
          <p:cNvCxnSpPr>
            <a:cxnSpLocks/>
            <a:stCxn id="7" idx="6"/>
            <a:endCxn id="8" idx="1"/>
          </p:cNvCxnSpPr>
          <p:nvPr/>
        </p:nvCxnSpPr>
        <p:spPr>
          <a:xfrm>
            <a:off x="3595871" y="1941020"/>
            <a:ext cx="306348" cy="1945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35">
            <a:extLst>
              <a:ext uri="{FF2B5EF4-FFF2-40B4-BE49-F238E27FC236}">
                <a16:creationId xmlns:a16="http://schemas.microsoft.com/office/drawing/2014/main" id="{19FC78B7-E823-374F-9E6E-838E9F6FA9E1}"/>
              </a:ext>
            </a:extLst>
          </p:cNvPr>
          <p:cNvCxnSpPr>
            <a:stCxn id="8" idx="4"/>
            <a:endCxn id="11" idx="0"/>
          </p:cNvCxnSpPr>
          <p:nvPr/>
        </p:nvCxnSpPr>
        <p:spPr>
          <a:xfrm>
            <a:off x="4008618" y="2392433"/>
            <a:ext cx="0" cy="7885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40">
            <a:extLst>
              <a:ext uri="{FF2B5EF4-FFF2-40B4-BE49-F238E27FC236}">
                <a16:creationId xmlns:a16="http://schemas.microsoft.com/office/drawing/2014/main" id="{99CE48B1-66CF-BB4F-9CAF-764A4F2F6600}"/>
              </a:ext>
            </a:extLst>
          </p:cNvPr>
          <p:cNvCxnSpPr>
            <a:stCxn id="12" idx="7"/>
            <a:endCxn id="8" idx="4"/>
          </p:cNvCxnSpPr>
          <p:nvPr/>
        </p:nvCxnSpPr>
        <p:spPr>
          <a:xfrm flipV="1">
            <a:off x="3551799" y="2392433"/>
            <a:ext cx="456819" cy="11321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43556E7C-20D4-6840-A7DE-8EEF24DF14B0}"/>
              </a:ext>
            </a:extLst>
          </p:cNvPr>
          <p:cNvCxnSpPr>
            <a:stCxn id="17" idx="0"/>
            <a:endCxn id="14" idx="4"/>
          </p:cNvCxnSpPr>
          <p:nvPr/>
        </p:nvCxnSpPr>
        <p:spPr>
          <a:xfrm flipV="1">
            <a:off x="3183124" y="4454536"/>
            <a:ext cx="164813" cy="3849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44A25166-2195-1D4B-9D6B-910DD717F968}"/>
              </a:ext>
            </a:extLst>
          </p:cNvPr>
          <p:cNvCxnSpPr>
            <a:stCxn id="14" idx="7"/>
            <a:endCxn id="13" idx="2"/>
          </p:cNvCxnSpPr>
          <p:nvPr/>
        </p:nvCxnSpPr>
        <p:spPr>
          <a:xfrm flipV="1">
            <a:off x="3454336" y="4011478"/>
            <a:ext cx="195999" cy="1861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41C93EBF-FAF9-D94D-8AFE-5FBD8D8E38A3}"/>
              </a:ext>
            </a:extLst>
          </p:cNvPr>
          <p:cNvCxnSpPr>
            <a:stCxn id="13" idx="5"/>
            <a:endCxn id="15" idx="1"/>
          </p:cNvCxnSpPr>
          <p:nvPr/>
        </p:nvCxnSpPr>
        <p:spPr>
          <a:xfrm>
            <a:off x="3907205" y="4117877"/>
            <a:ext cx="88144" cy="19657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>
            <a:extLst>
              <a:ext uri="{FF2B5EF4-FFF2-40B4-BE49-F238E27FC236}">
                <a16:creationId xmlns:a16="http://schemas.microsoft.com/office/drawing/2014/main" id="{4CA53F7E-E535-7D40-85B7-3D3E74874F5A}"/>
              </a:ext>
            </a:extLst>
          </p:cNvPr>
          <p:cNvCxnSpPr>
            <a:cxnSpLocks/>
            <a:stCxn id="15" idx="4"/>
            <a:endCxn id="18" idx="7"/>
          </p:cNvCxnSpPr>
          <p:nvPr/>
        </p:nvCxnSpPr>
        <p:spPr>
          <a:xfrm flipH="1">
            <a:off x="3930191" y="4571325"/>
            <a:ext cx="171557" cy="4361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47">
            <a:extLst>
              <a:ext uri="{FF2B5EF4-FFF2-40B4-BE49-F238E27FC236}">
                <a16:creationId xmlns:a16="http://schemas.microsoft.com/office/drawing/2014/main" id="{29372F48-0B4B-994B-B4FF-ECFF43DC52DB}"/>
              </a:ext>
            </a:extLst>
          </p:cNvPr>
          <p:cNvCxnSpPr>
            <a:stCxn id="18" idx="3"/>
            <a:endCxn id="19" idx="7"/>
          </p:cNvCxnSpPr>
          <p:nvPr/>
        </p:nvCxnSpPr>
        <p:spPr>
          <a:xfrm flipH="1">
            <a:off x="3542020" y="5220289"/>
            <a:ext cx="175373" cy="1797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48">
            <a:extLst>
              <a:ext uri="{FF2B5EF4-FFF2-40B4-BE49-F238E27FC236}">
                <a16:creationId xmlns:a16="http://schemas.microsoft.com/office/drawing/2014/main" id="{E7361E89-FC35-8447-8B41-DE7A673F2DF6}"/>
              </a:ext>
            </a:extLst>
          </p:cNvPr>
          <p:cNvCxnSpPr>
            <a:cxnSpLocks/>
            <a:stCxn id="19" idx="0"/>
            <a:endCxn id="15" idx="3"/>
          </p:cNvCxnSpPr>
          <p:nvPr/>
        </p:nvCxnSpPr>
        <p:spPr>
          <a:xfrm flipV="1">
            <a:off x="3435621" y="4527253"/>
            <a:ext cx="559728" cy="82875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49">
            <a:extLst>
              <a:ext uri="{FF2B5EF4-FFF2-40B4-BE49-F238E27FC236}">
                <a16:creationId xmlns:a16="http://schemas.microsoft.com/office/drawing/2014/main" id="{D3EC43BB-1677-0E42-A7D4-13E1170C130C}"/>
              </a:ext>
            </a:extLst>
          </p:cNvPr>
          <p:cNvCxnSpPr>
            <a:cxnSpLocks/>
            <a:stCxn id="16" idx="0"/>
            <a:endCxn id="13" idx="3"/>
          </p:cNvCxnSpPr>
          <p:nvPr/>
        </p:nvCxnSpPr>
        <p:spPr>
          <a:xfrm flipV="1">
            <a:off x="3595871" y="4117877"/>
            <a:ext cx="98536" cy="4289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50">
            <a:extLst>
              <a:ext uri="{FF2B5EF4-FFF2-40B4-BE49-F238E27FC236}">
                <a16:creationId xmlns:a16="http://schemas.microsoft.com/office/drawing/2014/main" id="{A35A22FD-2655-2A44-9F1A-2E42676C7245}"/>
              </a:ext>
            </a:extLst>
          </p:cNvPr>
          <p:cNvCxnSpPr>
            <a:stCxn id="16" idx="7"/>
            <a:endCxn id="15" idx="2"/>
          </p:cNvCxnSpPr>
          <p:nvPr/>
        </p:nvCxnSpPr>
        <p:spPr>
          <a:xfrm flipV="1">
            <a:off x="3702270" y="4420854"/>
            <a:ext cx="249007" cy="17008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51">
            <a:extLst>
              <a:ext uri="{FF2B5EF4-FFF2-40B4-BE49-F238E27FC236}">
                <a16:creationId xmlns:a16="http://schemas.microsoft.com/office/drawing/2014/main" id="{EB7D77C5-BA8D-984D-8E38-A06C8D685CE0}"/>
              </a:ext>
            </a:extLst>
          </p:cNvPr>
          <p:cNvCxnSpPr>
            <a:cxnSpLocks/>
            <a:stCxn id="17" idx="7"/>
            <a:endCxn id="16" idx="2"/>
          </p:cNvCxnSpPr>
          <p:nvPr/>
        </p:nvCxnSpPr>
        <p:spPr>
          <a:xfrm flipV="1">
            <a:off x="3289523" y="4697336"/>
            <a:ext cx="155877" cy="1861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>
            <a:extLst>
              <a:ext uri="{FF2B5EF4-FFF2-40B4-BE49-F238E27FC236}">
                <a16:creationId xmlns:a16="http://schemas.microsoft.com/office/drawing/2014/main" id="{761339B3-D18D-3848-917B-E2517BB4C955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3333595" y="4989923"/>
            <a:ext cx="339726" cy="1239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chte verbindingslijn 53">
            <a:extLst>
              <a:ext uri="{FF2B5EF4-FFF2-40B4-BE49-F238E27FC236}">
                <a16:creationId xmlns:a16="http://schemas.microsoft.com/office/drawing/2014/main" id="{6DF22659-51C3-B842-86BF-9559ECD546AC}"/>
              </a:ext>
            </a:extLst>
          </p:cNvPr>
          <p:cNvCxnSpPr>
            <a:stCxn id="19" idx="1"/>
            <a:endCxn id="17" idx="4"/>
          </p:cNvCxnSpPr>
          <p:nvPr/>
        </p:nvCxnSpPr>
        <p:spPr>
          <a:xfrm flipH="1" flipV="1">
            <a:off x="3183124" y="5140394"/>
            <a:ext cx="146098" cy="2596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54">
            <a:extLst>
              <a:ext uri="{FF2B5EF4-FFF2-40B4-BE49-F238E27FC236}">
                <a16:creationId xmlns:a16="http://schemas.microsoft.com/office/drawing/2014/main" id="{6897082B-0A6D-1A47-9AA3-A7627A9F3B30}"/>
              </a:ext>
            </a:extLst>
          </p:cNvPr>
          <p:cNvCxnSpPr>
            <a:stCxn id="11" idx="7"/>
            <a:endCxn id="20" idx="3"/>
          </p:cNvCxnSpPr>
          <p:nvPr/>
        </p:nvCxnSpPr>
        <p:spPr>
          <a:xfrm flipV="1">
            <a:off x="4115017" y="2887842"/>
            <a:ext cx="548817" cy="3371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55">
            <a:extLst>
              <a:ext uri="{FF2B5EF4-FFF2-40B4-BE49-F238E27FC236}">
                <a16:creationId xmlns:a16="http://schemas.microsoft.com/office/drawing/2014/main" id="{3668D3FA-D058-4447-9679-22D5A66251B5}"/>
              </a:ext>
            </a:extLst>
          </p:cNvPr>
          <p:cNvCxnSpPr>
            <a:stCxn id="11" idx="5"/>
            <a:endCxn id="21" idx="2"/>
          </p:cNvCxnSpPr>
          <p:nvPr/>
        </p:nvCxnSpPr>
        <p:spPr>
          <a:xfrm>
            <a:off x="4115017" y="3437807"/>
            <a:ext cx="504745" cy="2262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56">
            <a:extLst>
              <a:ext uri="{FF2B5EF4-FFF2-40B4-BE49-F238E27FC236}">
                <a16:creationId xmlns:a16="http://schemas.microsoft.com/office/drawing/2014/main" id="{D1AFDCC7-9CA2-CD41-9E96-3DC95915DA2C}"/>
              </a:ext>
            </a:extLst>
          </p:cNvPr>
          <p:cNvCxnSpPr>
            <a:stCxn id="21" idx="0"/>
            <a:endCxn id="20" idx="4"/>
          </p:cNvCxnSpPr>
          <p:nvPr/>
        </p:nvCxnSpPr>
        <p:spPr>
          <a:xfrm flipV="1">
            <a:off x="4770233" y="2931914"/>
            <a:ext cx="0" cy="5816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chte verbindingslijn 57">
            <a:extLst>
              <a:ext uri="{FF2B5EF4-FFF2-40B4-BE49-F238E27FC236}">
                <a16:creationId xmlns:a16="http://schemas.microsoft.com/office/drawing/2014/main" id="{2B8F354A-0D96-704F-8755-2A2EE8BC941A}"/>
              </a:ext>
            </a:extLst>
          </p:cNvPr>
          <p:cNvCxnSpPr>
            <a:stCxn id="21" idx="6"/>
            <a:endCxn id="22" idx="3"/>
          </p:cNvCxnSpPr>
          <p:nvPr/>
        </p:nvCxnSpPr>
        <p:spPr>
          <a:xfrm flipV="1">
            <a:off x="4920704" y="3370030"/>
            <a:ext cx="360456" cy="2940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58">
            <a:extLst>
              <a:ext uri="{FF2B5EF4-FFF2-40B4-BE49-F238E27FC236}">
                <a16:creationId xmlns:a16="http://schemas.microsoft.com/office/drawing/2014/main" id="{7B5CD1E6-AE91-0244-9C73-741914E6DF2C}"/>
              </a:ext>
            </a:extLst>
          </p:cNvPr>
          <p:cNvCxnSpPr>
            <a:stCxn id="20" idx="5"/>
            <a:endCxn id="22" idx="1"/>
          </p:cNvCxnSpPr>
          <p:nvPr/>
        </p:nvCxnSpPr>
        <p:spPr>
          <a:xfrm>
            <a:off x="4876632" y="2887842"/>
            <a:ext cx="404528" cy="2693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59">
            <a:extLst>
              <a:ext uri="{FF2B5EF4-FFF2-40B4-BE49-F238E27FC236}">
                <a16:creationId xmlns:a16="http://schemas.microsoft.com/office/drawing/2014/main" id="{301A2C96-25F1-9646-95E4-E7578B22D6F5}"/>
              </a:ext>
            </a:extLst>
          </p:cNvPr>
          <p:cNvCxnSpPr>
            <a:stCxn id="11" idx="6"/>
            <a:endCxn id="22" idx="2"/>
          </p:cNvCxnSpPr>
          <p:nvPr/>
        </p:nvCxnSpPr>
        <p:spPr>
          <a:xfrm flipV="1">
            <a:off x="4159089" y="3263631"/>
            <a:ext cx="1077999" cy="6777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chte verbindingslijn 60">
            <a:extLst>
              <a:ext uri="{FF2B5EF4-FFF2-40B4-BE49-F238E27FC236}">
                <a16:creationId xmlns:a16="http://schemas.microsoft.com/office/drawing/2014/main" id="{1E166792-BA02-A445-A0B7-E30E8E604661}"/>
              </a:ext>
            </a:extLst>
          </p:cNvPr>
          <p:cNvCxnSpPr>
            <a:cxnSpLocks/>
            <a:stCxn id="20" idx="7"/>
            <a:endCxn id="24" idx="2"/>
          </p:cNvCxnSpPr>
          <p:nvPr/>
        </p:nvCxnSpPr>
        <p:spPr>
          <a:xfrm flipV="1">
            <a:off x="4876632" y="2596608"/>
            <a:ext cx="320700" cy="784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chte verbindingslijn 61">
            <a:extLst>
              <a:ext uri="{FF2B5EF4-FFF2-40B4-BE49-F238E27FC236}">
                <a16:creationId xmlns:a16="http://schemas.microsoft.com/office/drawing/2014/main" id="{362ADDD8-8D16-D84B-9FE9-EB05E744B8AA}"/>
              </a:ext>
            </a:extLst>
          </p:cNvPr>
          <p:cNvCxnSpPr>
            <a:stCxn id="24" idx="6"/>
            <a:endCxn id="25" idx="2"/>
          </p:cNvCxnSpPr>
          <p:nvPr/>
        </p:nvCxnSpPr>
        <p:spPr>
          <a:xfrm>
            <a:off x="5498274" y="2596608"/>
            <a:ext cx="305629" cy="15047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Rechte verbindingslijn 63">
            <a:extLst>
              <a:ext uri="{FF2B5EF4-FFF2-40B4-BE49-F238E27FC236}">
                <a16:creationId xmlns:a16="http://schemas.microsoft.com/office/drawing/2014/main" id="{5400CD45-A900-E346-B24A-C7CB2ECAF4DC}"/>
              </a:ext>
            </a:extLst>
          </p:cNvPr>
          <p:cNvCxnSpPr>
            <a:stCxn id="21" idx="6"/>
            <a:endCxn id="23" idx="1"/>
          </p:cNvCxnSpPr>
          <p:nvPr/>
        </p:nvCxnSpPr>
        <p:spPr>
          <a:xfrm>
            <a:off x="4920704" y="3664077"/>
            <a:ext cx="526993" cy="951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64">
            <a:extLst>
              <a:ext uri="{FF2B5EF4-FFF2-40B4-BE49-F238E27FC236}">
                <a16:creationId xmlns:a16="http://schemas.microsoft.com/office/drawing/2014/main" id="{3B7D0C8A-6BEC-AE43-8A56-33529873F2F9}"/>
              </a:ext>
            </a:extLst>
          </p:cNvPr>
          <p:cNvCxnSpPr>
            <a:cxnSpLocks/>
            <a:stCxn id="23" idx="6"/>
            <a:endCxn id="27" idx="1"/>
          </p:cNvCxnSpPr>
          <p:nvPr/>
        </p:nvCxnSpPr>
        <p:spPr>
          <a:xfrm>
            <a:off x="5704567" y="3865631"/>
            <a:ext cx="779244" cy="25714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Rechte verbindingslijn 66">
            <a:extLst>
              <a:ext uri="{FF2B5EF4-FFF2-40B4-BE49-F238E27FC236}">
                <a16:creationId xmlns:a16="http://schemas.microsoft.com/office/drawing/2014/main" id="{311DB312-55F1-BE4B-B2EF-28C8365D5920}"/>
              </a:ext>
            </a:extLst>
          </p:cNvPr>
          <p:cNvCxnSpPr>
            <a:stCxn id="27" idx="7"/>
            <a:endCxn id="28" idx="4"/>
          </p:cNvCxnSpPr>
          <p:nvPr/>
        </p:nvCxnSpPr>
        <p:spPr>
          <a:xfrm flipV="1">
            <a:off x="6696609" y="3675878"/>
            <a:ext cx="272174" cy="4468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67">
            <a:extLst>
              <a:ext uri="{FF2B5EF4-FFF2-40B4-BE49-F238E27FC236}">
                <a16:creationId xmlns:a16="http://schemas.microsoft.com/office/drawing/2014/main" id="{5FF5445E-0107-A142-A84A-52B7C169A7AE}"/>
              </a:ext>
            </a:extLst>
          </p:cNvPr>
          <p:cNvCxnSpPr>
            <a:stCxn id="28" idx="1"/>
            <a:endCxn id="25" idx="5"/>
          </p:cNvCxnSpPr>
          <p:nvPr/>
        </p:nvCxnSpPr>
        <p:spPr>
          <a:xfrm flipH="1" flipV="1">
            <a:off x="6060773" y="2853478"/>
            <a:ext cx="801611" cy="5655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71">
            <a:extLst>
              <a:ext uri="{FF2B5EF4-FFF2-40B4-BE49-F238E27FC236}">
                <a16:creationId xmlns:a16="http://schemas.microsoft.com/office/drawing/2014/main" id="{E8CCE72C-D280-0D49-859E-6BFC9D9E43A4}"/>
              </a:ext>
            </a:extLst>
          </p:cNvPr>
          <p:cNvCxnSpPr>
            <a:stCxn id="11" idx="4"/>
            <a:endCxn id="15" idx="0"/>
          </p:cNvCxnSpPr>
          <p:nvPr/>
        </p:nvCxnSpPr>
        <p:spPr>
          <a:xfrm>
            <a:off x="4008618" y="3481879"/>
            <a:ext cx="93130" cy="7885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5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7CB0971-5DBD-884D-949B-74EEC2132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Department of computer science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8D2A3EF-2934-1A44-87A7-69A676B40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51</a:t>
            </a:fld>
            <a:endParaRPr lang="nl-NL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53E474B-D90E-2E46-A242-E80F7BD6E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0096FF"/>
                </a:solidFill>
              </a:rPr>
              <a:t>Local minimal flow-free vertex cut</a:t>
            </a: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9FA57CB3-8F64-5042-A31C-F41ED093FE03}"/>
              </a:ext>
            </a:extLst>
          </p:cNvPr>
          <p:cNvSpPr/>
          <p:nvPr/>
        </p:nvSpPr>
        <p:spPr>
          <a:xfrm>
            <a:off x="2731711" y="2091491"/>
            <a:ext cx="300942" cy="300942"/>
          </a:xfrm>
          <a:prstGeom prst="ellipse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F9D38B5B-DE8B-1D47-94BF-787969DC3C4E}"/>
              </a:ext>
            </a:extLst>
          </p:cNvPr>
          <p:cNvSpPr/>
          <p:nvPr/>
        </p:nvSpPr>
        <p:spPr>
          <a:xfrm>
            <a:off x="3294929" y="1790549"/>
            <a:ext cx="300942" cy="300942"/>
          </a:xfrm>
          <a:prstGeom prst="ellipse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BB06FFEB-5511-C24B-8DAF-C4C8ED9A0BD3}"/>
              </a:ext>
            </a:extLst>
          </p:cNvPr>
          <p:cNvSpPr/>
          <p:nvPr/>
        </p:nvSpPr>
        <p:spPr>
          <a:xfrm>
            <a:off x="3858147" y="2091491"/>
            <a:ext cx="300942" cy="300942"/>
          </a:xfrm>
          <a:prstGeom prst="ellipse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BC91F8EE-F5B8-C247-88E6-32C593513EF9}"/>
              </a:ext>
            </a:extLst>
          </p:cNvPr>
          <p:cNvSpPr/>
          <p:nvPr/>
        </p:nvSpPr>
        <p:spPr>
          <a:xfrm>
            <a:off x="3285150" y="2644224"/>
            <a:ext cx="300942" cy="300942"/>
          </a:xfrm>
          <a:prstGeom prst="ellipse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D607C46F-5223-484C-972A-769D12F64462}"/>
              </a:ext>
            </a:extLst>
          </p:cNvPr>
          <p:cNvSpPr/>
          <p:nvPr/>
        </p:nvSpPr>
        <p:spPr>
          <a:xfrm>
            <a:off x="3858147" y="3180937"/>
            <a:ext cx="300942" cy="300942"/>
          </a:xfrm>
          <a:prstGeom prst="ellipse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CCFB3217-BDE7-4B41-9666-C51536FB9E24}"/>
              </a:ext>
            </a:extLst>
          </p:cNvPr>
          <p:cNvSpPr/>
          <p:nvPr/>
        </p:nvSpPr>
        <p:spPr>
          <a:xfrm>
            <a:off x="3650335" y="3861007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65860F9E-B729-2846-B6AC-B1BE45E9CC08}"/>
              </a:ext>
            </a:extLst>
          </p:cNvPr>
          <p:cNvSpPr/>
          <p:nvPr/>
        </p:nvSpPr>
        <p:spPr>
          <a:xfrm>
            <a:off x="3197466" y="415359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5E4FA05E-0D41-6C4C-B7E6-9D6848D7C016}"/>
              </a:ext>
            </a:extLst>
          </p:cNvPr>
          <p:cNvSpPr/>
          <p:nvPr/>
        </p:nvSpPr>
        <p:spPr>
          <a:xfrm>
            <a:off x="3951277" y="4270383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1182A715-7E1F-AA40-9FC1-936AB3239DE0}"/>
              </a:ext>
            </a:extLst>
          </p:cNvPr>
          <p:cNvSpPr/>
          <p:nvPr/>
        </p:nvSpPr>
        <p:spPr>
          <a:xfrm>
            <a:off x="3445400" y="4546865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0EA30216-F208-FF4D-9676-DE2D5E9AC6EC}"/>
              </a:ext>
            </a:extLst>
          </p:cNvPr>
          <p:cNvSpPr/>
          <p:nvPr/>
        </p:nvSpPr>
        <p:spPr>
          <a:xfrm>
            <a:off x="3032653" y="4839452"/>
            <a:ext cx="300942" cy="300942"/>
          </a:xfrm>
          <a:prstGeom prst="ellipse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9B038809-CE0A-D342-B86E-064BEEFBA461}"/>
              </a:ext>
            </a:extLst>
          </p:cNvPr>
          <p:cNvSpPr/>
          <p:nvPr/>
        </p:nvSpPr>
        <p:spPr>
          <a:xfrm>
            <a:off x="3673321" y="4963419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0FE094A4-0653-8447-8903-D844767214E4}"/>
              </a:ext>
            </a:extLst>
          </p:cNvPr>
          <p:cNvSpPr/>
          <p:nvPr/>
        </p:nvSpPr>
        <p:spPr>
          <a:xfrm>
            <a:off x="3285150" y="535600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36B2E25E-481B-3C4D-AD41-3F1C69BBBFBC}"/>
              </a:ext>
            </a:extLst>
          </p:cNvPr>
          <p:cNvSpPr/>
          <p:nvPr/>
        </p:nvSpPr>
        <p:spPr>
          <a:xfrm>
            <a:off x="4619762" y="2630972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67B672F8-9854-AA46-ABEC-3787224884A3}"/>
              </a:ext>
            </a:extLst>
          </p:cNvPr>
          <p:cNvSpPr/>
          <p:nvPr/>
        </p:nvSpPr>
        <p:spPr>
          <a:xfrm>
            <a:off x="4619762" y="3513606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0A8B5E80-0485-3D4A-AE89-2DE0EAF41345}"/>
              </a:ext>
            </a:extLst>
          </p:cNvPr>
          <p:cNvSpPr/>
          <p:nvPr/>
        </p:nvSpPr>
        <p:spPr>
          <a:xfrm>
            <a:off x="5237088" y="3113160"/>
            <a:ext cx="300942" cy="300942"/>
          </a:xfrm>
          <a:prstGeom prst="ellipse">
            <a:avLst/>
          </a:prstGeom>
          <a:solidFill>
            <a:srgbClr val="FF2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3" name="Ovaal 22">
            <a:extLst>
              <a:ext uri="{FF2B5EF4-FFF2-40B4-BE49-F238E27FC236}">
                <a16:creationId xmlns:a16="http://schemas.microsoft.com/office/drawing/2014/main" id="{66C67CA0-2A53-B244-9B89-701C345A6B44}"/>
              </a:ext>
            </a:extLst>
          </p:cNvPr>
          <p:cNvSpPr/>
          <p:nvPr/>
        </p:nvSpPr>
        <p:spPr>
          <a:xfrm>
            <a:off x="5403625" y="371516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C12B4C66-82FF-BA4E-B52B-E283ECE1A511}"/>
              </a:ext>
            </a:extLst>
          </p:cNvPr>
          <p:cNvSpPr/>
          <p:nvPr/>
        </p:nvSpPr>
        <p:spPr>
          <a:xfrm>
            <a:off x="5197332" y="2446137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57664D47-928B-1D4A-8622-8961108424F8}"/>
              </a:ext>
            </a:extLst>
          </p:cNvPr>
          <p:cNvSpPr/>
          <p:nvPr/>
        </p:nvSpPr>
        <p:spPr>
          <a:xfrm>
            <a:off x="5803903" y="2596608"/>
            <a:ext cx="300942" cy="300942"/>
          </a:xfrm>
          <a:prstGeom prst="ellipse">
            <a:avLst/>
          </a:prstGeom>
          <a:solidFill>
            <a:srgbClr val="FF2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7" name="Ovaal 26">
            <a:extLst>
              <a:ext uri="{FF2B5EF4-FFF2-40B4-BE49-F238E27FC236}">
                <a16:creationId xmlns:a16="http://schemas.microsoft.com/office/drawing/2014/main" id="{DD840696-7DB2-4E4F-8A5A-4DB2B5938EEC}"/>
              </a:ext>
            </a:extLst>
          </p:cNvPr>
          <p:cNvSpPr/>
          <p:nvPr/>
        </p:nvSpPr>
        <p:spPr>
          <a:xfrm>
            <a:off x="6439739" y="4078704"/>
            <a:ext cx="300942" cy="300942"/>
          </a:xfrm>
          <a:prstGeom prst="ellipse">
            <a:avLst/>
          </a:prstGeom>
          <a:solidFill>
            <a:srgbClr val="FF2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8" name="Ovaal 27">
            <a:extLst>
              <a:ext uri="{FF2B5EF4-FFF2-40B4-BE49-F238E27FC236}">
                <a16:creationId xmlns:a16="http://schemas.microsoft.com/office/drawing/2014/main" id="{B42FA9EA-96C7-DF43-944B-1EC5D9825C17}"/>
              </a:ext>
            </a:extLst>
          </p:cNvPr>
          <p:cNvSpPr/>
          <p:nvPr/>
        </p:nvSpPr>
        <p:spPr>
          <a:xfrm>
            <a:off x="6818312" y="3374936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43556E7C-20D4-6840-A7DE-8EEF24DF14B0}"/>
              </a:ext>
            </a:extLst>
          </p:cNvPr>
          <p:cNvCxnSpPr>
            <a:stCxn id="17" idx="0"/>
            <a:endCxn id="14" idx="4"/>
          </p:cNvCxnSpPr>
          <p:nvPr/>
        </p:nvCxnSpPr>
        <p:spPr>
          <a:xfrm flipV="1">
            <a:off x="3183124" y="4454536"/>
            <a:ext cx="164813" cy="3849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44A25166-2195-1D4B-9D6B-910DD717F968}"/>
              </a:ext>
            </a:extLst>
          </p:cNvPr>
          <p:cNvCxnSpPr>
            <a:stCxn id="14" idx="7"/>
            <a:endCxn id="13" idx="2"/>
          </p:cNvCxnSpPr>
          <p:nvPr/>
        </p:nvCxnSpPr>
        <p:spPr>
          <a:xfrm flipV="1">
            <a:off x="3454336" y="4011478"/>
            <a:ext cx="195999" cy="1861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41C93EBF-FAF9-D94D-8AFE-5FBD8D8E38A3}"/>
              </a:ext>
            </a:extLst>
          </p:cNvPr>
          <p:cNvCxnSpPr>
            <a:stCxn id="13" idx="5"/>
            <a:endCxn id="15" idx="1"/>
          </p:cNvCxnSpPr>
          <p:nvPr/>
        </p:nvCxnSpPr>
        <p:spPr>
          <a:xfrm>
            <a:off x="3907205" y="4117877"/>
            <a:ext cx="88144" cy="19657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>
            <a:extLst>
              <a:ext uri="{FF2B5EF4-FFF2-40B4-BE49-F238E27FC236}">
                <a16:creationId xmlns:a16="http://schemas.microsoft.com/office/drawing/2014/main" id="{4CA53F7E-E535-7D40-85B7-3D3E74874F5A}"/>
              </a:ext>
            </a:extLst>
          </p:cNvPr>
          <p:cNvCxnSpPr>
            <a:cxnSpLocks/>
            <a:stCxn id="15" idx="4"/>
            <a:endCxn id="18" idx="7"/>
          </p:cNvCxnSpPr>
          <p:nvPr/>
        </p:nvCxnSpPr>
        <p:spPr>
          <a:xfrm flipH="1">
            <a:off x="3930191" y="4571325"/>
            <a:ext cx="171557" cy="4361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47">
            <a:extLst>
              <a:ext uri="{FF2B5EF4-FFF2-40B4-BE49-F238E27FC236}">
                <a16:creationId xmlns:a16="http://schemas.microsoft.com/office/drawing/2014/main" id="{29372F48-0B4B-994B-B4FF-ECFF43DC52DB}"/>
              </a:ext>
            </a:extLst>
          </p:cNvPr>
          <p:cNvCxnSpPr>
            <a:stCxn id="18" idx="3"/>
            <a:endCxn id="19" idx="7"/>
          </p:cNvCxnSpPr>
          <p:nvPr/>
        </p:nvCxnSpPr>
        <p:spPr>
          <a:xfrm flipH="1">
            <a:off x="3542020" y="5220289"/>
            <a:ext cx="175373" cy="1797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48">
            <a:extLst>
              <a:ext uri="{FF2B5EF4-FFF2-40B4-BE49-F238E27FC236}">
                <a16:creationId xmlns:a16="http://schemas.microsoft.com/office/drawing/2014/main" id="{E7361E89-FC35-8447-8B41-DE7A673F2DF6}"/>
              </a:ext>
            </a:extLst>
          </p:cNvPr>
          <p:cNvCxnSpPr>
            <a:cxnSpLocks/>
            <a:stCxn id="19" idx="0"/>
            <a:endCxn id="15" idx="3"/>
          </p:cNvCxnSpPr>
          <p:nvPr/>
        </p:nvCxnSpPr>
        <p:spPr>
          <a:xfrm flipV="1">
            <a:off x="3435621" y="4527253"/>
            <a:ext cx="559728" cy="82875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49">
            <a:extLst>
              <a:ext uri="{FF2B5EF4-FFF2-40B4-BE49-F238E27FC236}">
                <a16:creationId xmlns:a16="http://schemas.microsoft.com/office/drawing/2014/main" id="{D3EC43BB-1677-0E42-A7D4-13E1170C130C}"/>
              </a:ext>
            </a:extLst>
          </p:cNvPr>
          <p:cNvCxnSpPr>
            <a:cxnSpLocks/>
            <a:stCxn id="16" idx="0"/>
            <a:endCxn id="13" idx="3"/>
          </p:cNvCxnSpPr>
          <p:nvPr/>
        </p:nvCxnSpPr>
        <p:spPr>
          <a:xfrm flipV="1">
            <a:off x="3595871" y="4117877"/>
            <a:ext cx="98536" cy="4289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50">
            <a:extLst>
              <a:ext uri="{FF2B5EF4-FFF2-40B4-BE49-F238E27FC236}">
                <a16:creationId xmlns:a16="http://schemas.microsoft.com/office/drawing/2014/main" id="{A35A22FD-2655-2A44-9F1A-2E42676C7245}"/>
              </a:ext>
            </a:extLst>
          </p:cNvPr>
          <p:cNvCxnSpPr>
            <a:stCxn id="16" idx="7"/>
            <a:endCxn id="15" idx="2"/>
          </p:cNvCxnSpPr>
          <p:nvPr/>
        </p:nvCxnSpPr>
        <p:spPr>
          <a:xfrm flipV="1">
            <a:off x="3702270" y="4420854"/>
            <a:ext cx="249007" cy="17008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51">
            <a:extLst>
              <a:ext uri="{FF2B5EF4-FFF2-40B4-BE49-F238E27FC236}">
                <a16:creationId xmlns:a16="http://schemas.microsoft.com/office/drawing/2014/main" id="{EB7D77C5-BA8D-984D-8E38-A06C8D685CE0}"/>
              </a:ext>
            </a:extLst>
          </p:cNvPr>
          <p:cNvCxnSpPr>
            <a:cxnSpLocks/>
            <a:stCxn id="17" idx="7"/>
            <a:endCxn id="16" idx="2"/>
          </p:cNvCxnSpPr>
          <p:nvPr/>
        </p:nvCxnSpPr>
        <p:spPr>
          <a:xfrm flipV="1">
            <a:off x="3289523" y="4697336"/>
            <a:ext cx="155877" cy="1861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>
            <a:extLst>
              <a:ext uri="{FF2B5EF4-FFF2-40B4-BE49-F238E27FC236}">
                <a16:creationId xmlns:a16="http://schemas.microsoft.com/office/drawing/2014/main" id="{761339B3-D18D-3848-917B-E2517BB4C955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3333595" y="4989923"/>
            <a:ext cx="339726" cy="1239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chte verbindingslijn 53">
            <a:extLst>
              <a:ext uri="{FF2B5EF4-FFF2-40B4-BE49-F238E27FC236}">
                <a16:creationId xmlns:a16="http://schemas.microsoft.com/office/drawing/2014/main" id="{6DF22659-51C3-B842-86BF-9559ECD546AC}"/>
              </a:ext>
            </a:extLst>
          </p:cNvPr>
          <p:cNvCxnSpPr>
            <a:stCxn id="19" idx="1"/>
            <a:endCxn id="17" idx="4"/>
          </p:cNvCxnSpPr>
          <p:nvPr/>
        </p:nvCxnSpPr>
        <p:spPr>
          <a:xfrm flipH="1" flipV="1">
            <a:off x="3183124" y="5140394"/>
            <a:ext cx="146098" cy="2596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54">
            <a:extLst>
              <a:ext uri="{FF2B5EF4-FFF2-40B4-BE49-F238E27FC236}">
                <a16:creationId xmlns:a16="http://schemas.microsoft.com/office/drawing/2014/main" id="{6897082B-0A6D-1A47-9AA3-A7627A9F3B30}"/>
              </a:ext>
            </a:extLst>
          </p:cNvPr>
          <p:cNvCxnSpPr>
            <a:stCxn id="11" idx="7"/>
            <a:endCxn id="20" idx="3"/>
          </p:cNvCxnSpPr>
          <p:nvPr/>
        </p:nvCxnSpPr>
        <p:spPr>
          <a:xfrm flipV="1">
            <a:off x="4115017" y="2887842"/>
            <a:ext cx="548817" cy="3371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55">
            <a:extLst>
              <a:ext uri="{FF2B5EF4-FFF2-40B4-BE49-F238E27FC236}">
                <a16:creationId xmlns:a16="http://schemas.microsoft.com/office/drawing/2014/main" id="{3668D3FA-D058-4447-9679-22D5A66251B5}"/>
              </a:ext>
            </a:extLst>
          </p:cNvPr>
          <p:cNvCxnSpPr>
            <a:stCxn id="11" idx="5"/>
            <a:endCxn id="21" idx="2"/>
          </p:cNvCxnSpPr>
          <p:nvPr/>
        </p:nvCxnSpPr>
        <p:spPr>
          <a:xfrm>
            <a:off x="4115017" y="3437807"/>
            <a:ext cx="504745" cy="2262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56">
            <a:extLst>
              <a:ext uri="{FF2B5EF4-FFF2-40B4-BE49-F238E27FC236}">
                <a16:creationId xmlns:a16="http://schemas.microsoft.com/office/drawing/2014/main" id="{D1AFDCC7-9CA2-CD41-9E96-3DC95915DA2C}"/>
              </a:ext>
            </a:extLst>
          </p:cNvPr>
          <p:cNvCxnSpPr>
            <a:stCxn id="21" idx="0"/>
            <a:endCxn id="20" idx="4"/>
          </p:cNvCxnSpPr>
          <p:nvPr/>
        </p:nvCxnSpPr>
        <p:spPr>
          <a:xfrm flipV="1">
            <a:off x="4770233" y="2931914"/>
            <a:ext cx="0" cy="5816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chte verbindingslijn 57">
            <a:extLst>
              <a:ext uri="{FF2B5EF4-FFF2-40B4-BE49-F238E27FC236}">
                <a16:creationId xmlns:a16="http://schemas.microsoft.com/office/drawing/2014/main" id="{2B8F354A-0D96-704F-8755-2A2EE8BC941A}"/>
              </a:ext>
            </a:extLst>
          </p:cNvPr>
          <p:cNvCxnSpPr>
            <a:stCxn id="21" idx="6"/>
            <a:endCxn id="22" idx="3"/>
          </p:cNvCxnSpPr>
          <p:nvPr/>
        </p:nvCxnSpPr>
        <p:spPr>
          <a:xfrm flipV="1">
            <a:off x="4920704" y="3370030"/>
            <a:ext cx="360456" cy="2940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58">
            <a:extLst>
              <a:ext uri="{FF2B5EF4-FFF2-40B4-BE49-F238E27FC236}">
                <a16:creationId xmlns:a16="http://schemas.microsoft.com/office/drawing/2014/main" id="{7B5CD1E6-AE91-0244-9C73-741914E6DF2C}"/>
              </a:ext>
            </a:extLst>
          </p:cNvPr>
          <p:cNvCxnSpPr>
            <a:stCxn id="20" idx="5"/>
            <a:endCxn id="22" idx="1"/>
          </p:cNvCxnSpPr>
          <p:nvPr/>
        </p:nvCxnSpPr>
        <p:spPr>
          <a:xfrm>
            <a:off x="4876632" y="2887842"/>
            <a:ext cx="404528" cy="2693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59">
            <a:extLst>
              <a:ext uri="{FF2B5EF4-FFF2-40B4-BE49-F238E27FC236}">
                <a16:creationId xmlns:a16="http://schemas.microsoft.com/office/drawing/2014/main" id="{301A2C96-25F1-9646-95E4-E7578B22D6F5}"/>
              </a:ext>
            </a:extLst>
          </p:cNvPr>
          <p:cNvCxnSpPr>
            <a:stCxn id="11" idx="6"/>
            <a:endCxn id="22" idx="2"/>
          </p:cNvCxnSpPr>
          <p:nvPr/>
        </p:nvCxnSpPr>
        <p:spPr>
          <a:xfrm flipV="1">
            <a:off x="4159089" y="3263631"/>
            <a:ext cx="1077999" cy="6777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chte verbindingslijn 60">
            <a:extLst>
              <a:ext uri="{FF2B5EF4-FFF2-40B4-BE49-F238E27FC236}">
                <a16:creationId xmlns:a16="http://schemas.microsoft.com/office/drawing/2014/main" id="{1E166792-BA02-A445-A0B7-E30E8E604661}"/>
              </a:ext>
            </a:extLst>
          </p:cNvPr>
          <p:cNvCxnSpPr>
            <a:cxnSpLocks/>
            <a:stCxn id="20" idx="7"/>
            <a:endCxn id="24" idx="2"/>
          </p:cNvCxnSpPr>
          <p:nvPr/>
        </p:nvCxnSpPr>
        <p:spPr>
          <a:xfrm flipV="1">
            <a:off x="4876632" y="2596608"/>
            <a:ext cx="320700" cy="784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chte verbindingslijn 61">
            <a:extLst>
              <a:ext uri="{FF2B5EF4-FFF2-40B4-BE49-F238E27FC236}">
                <a16:creationId xmlns:a16="http://schemas.microsoft.com/office/drawing/2014/main" id="{362ADDD8-8D16-D84B-9FE9-EB05E744B8AA}"/>
              </a:ext>
            </a:extLst>
          </p:cNvPr>
          <p:cNvCxnSpPr>
            <a:stCxn id="24" idx="6"/>
            <a:endCxn id="25" idx="2"/>
          </p:cNvCxnSpPr>
          <p:nvPr/>
        </p:nvCxnSpPr>
        <p:spPr>
          <a:xfrm>
            <a:off x="5498274" y="2596608"/>
            <a:ext cx="305629" cy="15047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Rechte verbindingslijn 63">
            <a:extLst>
              <a:ext uri="{FF2B5EF4-FFF2-40B4-BE49-F238E27FC236}">
                <a16:creationId xmlns:a16="http://schemas.microsoft.com/office/drawing/2014/main" id="{5400CD45-A900-E346-B24A-C7CB2ECAF4DC}"/>
              </a:ext>
            </a:extLst>
          </p:cNvPr>
          <p:cNvCxnSpPr>
            <a:stCxn id="21" idx="6"/>
            <a:endCxn id="23" idx="1"/>
          </p:cNvCxnSpPr>
          <p:nvPr/>
        </p:nvCxnSpPr>
        <p:spPr>
          <a:xfrm>
            <a:off x="4920704" y="3664077"/>
            <a:ext cx="526993" cy="951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64">
            <a:extLst>
              <a:ext uri="{FF2B5EF4-FFF2-40B4-BE49-F238E27FC236}">
                <a16:creationId xmlns:a16="http://schemas.microsoft.com/office/drawing/2014/main" id="{3B7D0C8A-6BEC-AE43-8A56-33529873F2F9}"/>
              </a:ext>
            </a:extLst>
          </p:cNvPr>
          <p:cNvCxnSpPr>
            <a:cxnSpLocks/>
            <a:stCxn id="23" idx="6"/>
            <a:endCxn id="27" idx="1"/>
          </p:cNvCxnSpPr>
          <p:nvPr/>
        </p:nvCxnSpPr>
        <p:spPr>
          <a:xfrm>
            <a:off x="5704567" y="3865631"/>
            <a:ext cx="779244" cy="25714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Rechte verbindingslijn 66">
            <a:extLst>
              <a:ext uri="{FF2B5EF4-FFF2-40B4-BE49-F238E27FC236}">
                <a16:creationId xmlns:a16="http://schemas.microsoft.com/office/drawing/2014/main" id="{311DB312-55F1-BE4B-B2EF-28C8365D5920}"/>
              </a:ext>
            </a:extLst>
          </p:cNvPr>
          <p:cNvCxnSpPr>
            <a:stCxn id="27" idx="7"/>
            <a:endCxn id="28" idx="4"/>
          </p:cNvCxnSpPr>
          <p:nvPr/>
        </p:nvCxnSpPr>
        <p:spPr>
          <a:xfrm flipV="1">
            <a:off x="6696609" y="3675878"/>
            <a:ext cx="272174" cy="4468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67">
            <a:extLst>
              <a:ext uri="{FF2B5EF4-FFF2-40B4-BE49-F238E27FC236}">
                <a16:creationId xmlns:a16="http://schemas.microsoft.com/office/drawing/2014/main" id="{5FF5445E-0107-A142-A84A-52B7C169A7AE}"/>
              </a:ext>
            </a:extLst>
          </p:cNvPr>
          <p:cNvCxnSpPr>
            <a:stCxn id="28" idx="1"/>
            <a:endCxn id="25" idx="5"/>
          </p:cNvCxnSpPr>
          <p:nvPr/>
        </p:nvCxnSpPr>
        <p:spPr>
          <a:xfrm flipH="1" flipV="1">
            <a:off x="6060773" y="2853478"/>
            <a:ext cx="801611" cy="5655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71">
            <a:extLst>
              <a:ext uri="{FF2B5EF4-FFF2-40B4-BE49-F238E27FC236}">
                <a16:creationId xmlns:a16="http://schemas.microsoft.com/office/drawing/2014/main" id="{E8CCE72C-D280-0D49-859E-6BFC9D9E43A4}"/>
              </a:ext>
            </a:extLst>
          </p:cNvPr>
          <p:cNvCxnSpPr>
            <a:stCxn id="11" idx="4"/>
            <a:endCxn id="15" idx="0"/>
          </p:cNvCxnSpPr>
          <p:nvPr/>
        </p:nvCxnSpPr>
        <p:spPr>
          <a:xfrm>
            <a:off x="4008618" y="3481879"/>
            <a:ext cx="93130" cy="7885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344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7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7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37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7CB0971-5DBD-884D-949B-74EEC2132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Department of computer science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8D2A3EF-2934-1A44-87A7-69A676B40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52</a:t>
            </a:fld>
            <a:endParaRPr lang="nl-NL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53E474B-D90E-2E46-A242-E80F7BD6E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0096FF"/>
                </a:solidFill>
              </a:rPr>
              <a:t>Local minimal flow-free vertex cut</a:t>
            </a:r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D607C46F-5223-484C-972A-769D12F64462}"/>
              </a:ext>
            </a:extLst>
          </p:cNvPr>
          <p:cNvSpPr/>
          <p:nvPr/>
        </p:nvSpPr>
        <p:spPr>
          <a:xfrm>
            <a:off x="3858147" y="3180937"/>
            <a:ext cx="300942" cy="300942"/>
          </a:xfrm>
          <a:prstGeom prst="ellipse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CCFB3217-BDE7-4B41-9666-C51536FB9E24}"/>
              </a:ext>
            </a:extLst>
          </p:cNvPr>
          <p:cNvSpPr/>
          <p:nvPr/>
        </p:nvSpPr>
        <p:spPr>
          <a:xfrm>
            <a:off x="3650335" y="3861007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65860F9E-B729-2846-B6AC-B1BE45E9CC08}"/>
              </a:ext>
            </a:extLst>
          </p:cNvPr>
          <p:cNvSpPr/>
          <p:nvPr/>
        </p:nvSpPr>
        <p:spPr>
          <a:xfrm>
            <a:off x="3197466" y="415359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5E4FA05E-0D41-6C4C-B7E6-9D6848D7C016}"/>
              </a:ext>
            </a:extLst>
          </p:cNvPr>
          <p:cNvSpPr/>
          <p:nvPr/>
        </p:nvSpPr>
        <p:spPr>
          <a:xfrm>
            <a:off x="3951277" y="4270383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1182A715-7E1F-AA40-9FC1-936AB3239DE0}"/>
              </a:ext>
            </a:extLst>
          </p:cNvPr>
          <p:cNvSpPr/>
          <p:nvPr/>
        </p:nvSpPr>
        <p:spPr>
          <a:xfrm>
            <a:off x="3445400" y="4546865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0EA30216-F208-FF4D-9676-DE2D5E9AC6EC}"/>
              </a:ext>
            </a:extLst>
          </p:cNvPr>
          <p:cNvSpPr/>
          <p:nvPr/>
        </p:nvSpPr>
        <p:spPr>
          <a:xfrm>
            <a:off x="3032653" y="4839452"/>
            <a:ext cx="300942" cy="300942"/>
          </a:xfrm>
          <a:prstGeom prst="ellipse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9B038809-CE0A-D342-B86E-064BEEFBA461}"/>
              </a:ext>
            </a:extLst>
          </p:cNvPr>
          <p:cNvSpPr/>
          <p:nvPr/>
        </p:nvSpPr>
        <p:spPr>
          <a:xfrm>
            <a:off x="3673321" y="4963419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0FE094A4-0653-8447-8903-D844767214E4}"/>
              </a:ext>
            </a:extLst>
          </p:cNvPr>
          <p:cNvSpPr/>
          <p:nvPr/>
        </p:nvSpPr>
        <p:spPr>
          <a:xfrm>
            <a:off x="3285150" y="535600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36B2E25E-481B-3C4D-AD41-3F1C69BBBFBC}"/>
              </a:ext>
            </a:extLst>
          </p:cNvPr>
          <p:cNvSpPr/>
          <p:nvPr/>
        </p:nvSpPr>
        <p:spPr>
          <a:xfrm>
            <a:off x="4619762" y="2630972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67B672F8-9854-AA46-ABEC-3787224884A3}"/>
              </a:ext>
            </a:extLst>
          </p:cNvPr>
          <p:cNvSpPr/>
          <p:nvPr/>
        </p:nvSpPr>
        <p:spPr>
          <a:xfrm>
            <a:off x="4619762" y="3513606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0A8B5E80-0485-3D4A-AE89-2DE0EAF41345}"/>
              </a:ext>
            </a:extLst>
          </p:cNvPr>
          <p:cNvSpPr/>
          <p:nvPr/>
        </p:nvSpPr>
        <p:spPr>
          <a:xfrm>
            <a:off x="5237088" y="3113160"/>
            <a:ext cx="300942" cy="300942"/>
          </a:xfrm>
          <a:prstGeom prst="ellipse">
            <a:avLst/>
          </a:prstGeom>
          <a:solidFill>
            <a:srgbClr val="FF2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3" name="Ovaal 22">
            <a:extLst>
              <a:ext uri="{FF2B5EF4-FFF2-40B4-BE49-F238E27FC236}">
                <a16:creationId xmlns:a16="http://schemas.microsoft.com/office/drawing/2014/main" id="{66C67CA0-2A53-B244-9B89-701C345A6B44}"/>
              </a:ext>
            </a:extLst>
          </p:cNvPr>
          <p:cNvSpPr/>
          <p:nvPr/>
        </p:nvSpPr>
        <p:spPr>
          <a:xfrm>
            <a:off x="5403625" y="371516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C12B4C66-82FF-BA4E-B52B-E283ECE1A511}"/>
              </a:ext>
            </a:extLst>
          </p:cNvPr>
          <p:cNvSpPr/>
          <p:nvPr/>
        </p:nvSpPr>
        <p:spPr>
          <a:xfrm>
            <a:off x="5197332" y="2446137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57664D47-928B-1D4A-8622-8961108424F8}"/>
              </a:ext>
            </a:extLst>
          </p:cNvPr>
          <p:cNvSpPr/>
          <p:nvPr/>
        </p:nvSpPr>
        <p:spPr>
          <a:xfrm>
            <a:off x="5803903" y="2596608"/>
            <a:ext cx="300942" cy="300942"/>
          </a:xfrm>
          <a:prstGeom prst="ellipse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7" name="Ovaal 26">
            <a:extLst>
              <a:ext uri="{FF2B5EF4-FFF2-40B4-BE49-F238E27FC236}">
                <a16:creationId xmlns:a16="http://schemas.microsoft.com/office/drawing/2014/main" id="{DD840696-7DB2-4E4F-8A5A-4DB2B5938EEC}"/>
              </a:ext>
            </a:extLst>
          </p:cNvPr>
          <p:cNvSpPr/>
          <p:nvPr/>
        </p:nvSpPr>
        <p:spPr>
          <a:xfrm>
            <a:off x="6439739" y="4078704"/>
            <a:ext cx="300942" cy="300942"/>
          </a:xfrm>
          <a:prstGeom prst="ellipse">
            <a:avLst/>
          </a:prstGeom>
          <a:solidFill>
            <a:srgbClr val="FF2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8" name="Ovaal 27">
            <a:extLst>
              <a:ext uri="{FF2B5EF4-FFF2-40B4-BE49-F238E27FC236}">
                <a16:creationId xmlns:a16="http://schemas.microsoft.com/office/drawing/2014/main" id="{B42FA9EA-96C7-DF43-944B-1EC5D9825C17}"/>
              </a:ext>
            </a:extLst>
          </p:cNvPr>
          <p:cNvSpPr/>
          <p:nvPr/>
        </p:nvSpPr>
        <p:spPr>
          <a:xfrm>
            <a:off x="6818312" y="3374936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43556E7C-20D4-6840-A7DE-8EEF24DF14B0}"/>
              </a:ext>
            </a:extLst>
          </p:cNvPr>
          <p:cNvCxnSpPr>
            <a:stCxn id="17" idx="0"/>
            <a:endCxn id="14" idx="4"/>
          </p:cNvCxnSpPr>
          <p:nvPr/>
        </p:nvCxnSpPr>
        <p:spPr>
          <a:xfrm flipV="1">
            <a:off x="3183124" y="4454536"/>
            <a:ext cx="164813" cy="3849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44A25166-2195-1D4B-9D6B-910DD717F968}"/>
              </a:ext>
            </a:extLst>
          </p:cNvPr>
          <p:cNvCxnSpPr>
            <a:stCxn id="14" idx="7"/>
            <a:endCxn id="13" idx="2"/>
          </p:cNvCxnSpPr>
          <p:nvPr/>
        </p:nvCxnSpPr>
        <p:spPr>
          <a:xfrm flipV="1">
            <a:off x="3454336" y="4011478"/>
            <a:ext cx="195999" cy="1861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41C93EBF-FAF9-D94D-8AFE-5FBD8D8E38A3}"/>
              </a:ext>
            </a:extLst>
          </p:cNvPr>
          <p:cNvCxnSpPr>
            <a:stCxn id="13" idx="5"/>
            <a:endCxn id="15" idx="1"/>
          </p:cNvCxnSpPr>
          <p:nvPr/>
        </p:nvCxnSpPr>
        <p:spPr>
          <a:xfrm>
            <a:off x="3907205" y="4117877"/>
            <a:ext cx="88144" cy="19657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>
            <a:extLst>
              <a:ext uri="{FF2B5EF4-FFF2-40B4-BE49-F238E27FC236}">
                <a16:creationId xmlns:a16="http://schemas.microsoft.com/office/drawing/2014/main" id="{4CA53F7E-E535-7D40-85B7-3D3E74874F5A}"/>
              </a:ext>
            </a:extLst>
          </p:cNvPr>
          <p:cNvCxnSpPr>
            <a:cxnSpLocks/>
            <a:stCxn id="15" idx="4"/>
            <a:endCxn id="18" idx="7"/>
          </p:cNvCxnSpPr>
          <p:nvPr/>
        </p:nvCxnSpPr>
        <p:spPr>
          <a:xfrm flipH="1">
            <a:off x="3930191" y="4571325"/>
            <a:ext cx="171557" cy="4361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47">
            <a:extLst>
              <a:ext uri="{FF2B5EF4-FFF2-40B4-BE49-F238E27FC236}">
                <a16:creationId xmlns:a16="http://schemas.microsoft.com/office/drawing/2014/main" id="{29372F48-0B4B-994B-B4FF-ECFF43DC52DB}"/>
              </a:ext>
            </a:extLst>
          </p:cNvPr>
          <p:cNvCxnSpPr>
            <a:stCxn id="18" idx="3"/>
            <a:endCxn id="19" idx="7"/>
          </p:cNvCxnSpPr>
          <p:nvPr/>
        </p:nvCxnSpPr>
        <p:spPr>
          <a:xfrm flipH="1">
            <a:off x="3542020" y="5220289"/>
            <a:ext cx="175373" cy="1797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48">
            <a:extLst>
              <a:ext uri="{FF2B5EF4-FFF2-40B4-BE49-F238E27FC236}">
                <a16:creationId xmlns:a16="http://schemas.microsoft.com/office/drawing/2014/main" id="{E7361E89-FC35-8447-8B41-DE7A673F2DF6}"/>
              </a:ext>
            </a:extLst>
          </p:cNvPr>
          <p:cNvCxnSpPr>
            <a:cxnSpLocks/>
            <a:stCxn id="19" idx="0"/>
            <a:endCxn id="15" idx="3"/>
          </p:cNvCxnSpPr>
          <p:nvPr/>
        </p:nvCxnSpPr>
        <p:spPr>
          <a:xfrm flipV="1">
            <a:off x="3435621" y="4527253"/>
            <a:ext cx="559728" cy="82875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49">
            <a:extLst>
              <a:ext uri="{FF2B5EF4-FFF2-40B4-BE49-F238E27FC236}">
                <a16:creationId xmlns:a16="http://schemas.microsoft.com/office/drawing/2014/main" id="{D3EC43BB-1677-0E42-A7D4-13E1170C130C}"/>
              </a:ext>
            </a:extLst>
          </p:cNvPr>
          <p:cNvCxnSpPr>
            <a:cxnSpLocks/>
            <a:stCxn id="16" idx="0"/>
            <a:endCxn id="13" idx="3"/>
          </p:cNvCxnSpPr>
          <p:nvPr/>
        </p:nvCxnSpPr>
        <p:spPr>
          <a:xfrm flipV="1">
            <a:off x="3595871" y="4117877"/>
            <a:ext cx="98536" cy="4289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50">
            <a:extLst>
              <a:ext uri="{FF2B5EF4-FFF2-40B4-BE49-F238E27FC236}">
                <a16:creationId xmlns:a16="http://schemas.microsoft.com/office/drawing/2014/main" id="{A35A22FD-2655-2A44-9F1A-2E42676C7245}"/>
              </a:ext>
            </a:extLst>
          </p:cNvPr>
          <p:cNvCxnSpPr>
            <a:stCxn id="16" idx="7"/>
            <a:endCxn id="15" idx="2"/>
          </p:cNvCxnSpPr>
          <p:nvPr/>
        </p:nvCxnSpPr>
        <p:spPr>
          <a:xfrm flipV="1">
            <a:off x="3702270" y="4420854"/>
            <a:ext cx="249007" cy="17008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51">
            <a:extLst>
              <a:ext uri="{FF2B5EF4-FFF2-40B4-BE49-F238E27FC236}">
                <a16:creationId xmlns:a16="http://schemas.microsoft.com/office/drawing/2014/main" id="{EB7D77C5-BA8D-984D-8E38-A06C8D685CE0}"/>
              </a:ext>
            </a:extLst>
          </p:cNvPr>
          <p:cNvCxnSpPr>
            <a:cxnSpLocks/>
            <a:stCxn id="17" idx="7"/>
            <a:endCxn id="16" idx="2"/>
          </p:cNvCxnSpPr>
          <p:nvPr/>
        </p:nvCxnSpPr>
        <p:spPr>
          <a:xfrm flipV="1">
            <a:off x="3289523" y="4697336"/>
            <a:ext cx="155877" cy="1861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>
            <a:extLst>
              <a:ext uri="{FF2B5EF4-FFF2-40B4-BE49-F238E27FC236}">
                <a16:creationId xmlns:a16="http://schemas.microsoft.com/office/drawing/2014/main" id="{761339B3-D18D-3848-917B-E2517BB4C955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3333595" y="4989923"/>
            <a:ext cx="339726" cy="1239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chte verbindingslijn 53">
            <a:extLst>
              <a:ext uri="{FF2B5EF4-FFF2-40B4-BE49-F238E27FC236}">
                <a16:creationId xmlns:a16="http://schemas.microsoft.com/office/drawing/2014/main" id="{6DF22659-51C3-B842-86BF-9559ECD546AC}"/>
              </a:ext>
            </a:extLst>
          </p:cNvPr>
          <p:cNvCxnSpPr>
            <a:stCxn id="19" idx="1"/>
            <a:endCxn id="17" idx="4"/>
          </p:cNvCxnSpPr>
          <p:nvPr/>
        </p:nvCxnSpPr>
        <p:spPr>
          <a:xfrm flipH="1" flipV="1">
            <a:off x="3183124" y="5140394"/>
            <a:ext cx="146098" cy="2596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54">
            <a:extLst>
              <a:ext uri="{FF2B5EF4-FFF2-40B4-BE49-F238E27FC236}">
                <a16:creationId xmlns:a16="http://schemas.microsoft.com/office/drawing/2014/main" id="{6897082B-0A6D-1A47-9AA3-A7627A9F3B30}"/>
              </a:ext>
            </a:extLst>
          </p:cNvPr>
          <p:cNvCxnSpPr>
            <a:stCxn id="11" idx="7"/>
            <a:endCxn id="20" idx="3"/>
          </p:cNvCxnSpPr>
          <p:nvPr/>
        </p:nvCxnSpPr>
        <p:spPr>
          <a:xfrm flipV="1">
            <a:off x="4115017" y="2887842"/>
            <a:ext cx="548817" cy="3371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55">
            <a:extLst>
              <a:ext uri="{FF2B5EF4-FFF2-40B4-BE49-F238E27FC236}">
                <a16:creationId xmlns:a16="http://schemas.microsoft.com/office/drawing/2014/main" id="{3668D3FA-D058-4447-9679-22D5A66251B5}"/>
              </a:ext>
            </a:extLst>
          </p:cNvPr>
          <p:cNvCxnSpPr>
            <a:stCxn id="11" idx="5"/>
            <a:endCxn id="21" idx="2"/>
          </p:cNvCxnSpPr>
          <p:nvPr/>
        </p:nvCxnSpPr>
        <p:spPr>
          <a:xfrm>
            <a:off x="4115017" y="3437807"/>
            <a:ext cx="504745" cy="2262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56">
            <a:extLst>
              <a:ext uri="{FF2B5EF4-FFF2-40B4-BE49-F238E27FC236}">
                <a16:creationId xmlns:a16="http://schemas.microsoft.com/office/drawing/2014/main" id="{D1AFDCC7-9CA2-CD41-9E96-3DC95915DA2C}"/>
              </a:ext>
            </a:extLst>
          </p:cNvPr>
          <p:cNvCxnSpPr>
            <a:stCxn id="21" idx="0"/>
            <a:endCxn id="20" idx="4"/>
          </p:cNvCxnSpPr>
          <p:nvPr/>
        </p:nvCxnSpPr>
        <p:spPr>
          <a:xfrm flipV="1">
            <a:off x="4770233" y="2931914"/>
            <a:ext cx="0" cy="5816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chte verbindingslijn 57">
            <a:extLst>
              <a:ext uri="{FF2B5EF4-FFF2-40B4-BE49-F238E27FC236}">
                <a16:creationId xmlns:a16="http://schemas.microsoft.com/office/drawing/2014/main" id="{2B8F354A-0D96-704F-8755-2A2EE8BC941A}"/>
              </a:ext>
            </a:extLst>
          </p:cNvPr>
          <p:cNvCxnSpPr>
            <a:stCxn id="21" idx="6"/>
            <a:endCxn id="22" idx="3"/>
          </p:cNvCxnSpPr>
          <p:nvPr/>
        </p:nvCxnSpPr>
        <p:spPr>
          <a:xfrm flipV="1">
            <a:off x="4920704" y="3370030"/>
            <a:ext cx="360456" cy="2940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58">
            <a:extLst>
              <a:ext uri="{FF2B5EF4-FFF2-40B4-BE49-F238E27FC236}">
                <a16:creationId xmlns:a16="http://schemas.microsoft.com/office/drawing/2014/main" id="{7B5CD1E6-AE91-0244-9C73-741914E6DF2C}"/>
              </a:ext>
            </a:extLst>
          </p:cNvPr>
          <p:cNvCxnSpPr>
            <a:stCxn id="20" idx="5"/>
            <a:endCxn id="22" idx="1"/>
          </p:cNvCxnSpPr>
          <p:nvPr/>
        </p:nvCxnSpPr>
        <p:spPr>
          <a:xfrm>
            <a:off x="4876632" y="2887842"/>
            <a:ext cx="404528" cy="2693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59">
            <a:extLst>
              <a:ext uri="{FF2B5EF4-FFF2-40B4-BE49-F238E27FC236}">
                <a16:creationId xmlns:a16="http://schemas.microsoft.com/office/drawing/2014/main" id="{301A2C96-25F1-9646-95E4-E7578B22D6F5}"/>
              </a:ext>
            </a:extLst>
          </p:cNvPr>
          <p:cNvCxnSpPr>
            <a:stCxn id="11" idx="6"/>
            <a:endCxn id="22" idx="2"/>
          </p:cNvCxnSpPr>
          <p:nvPr/>
        </p:nvCxnSpPr>
        <p:spPr>
          <a:xfrm flipV="1">
            <a:off x="4159089" y="3263631"/>
            <a:ext cx="1077999" cy="6777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chte verbindingslijn 60">
            <a:extLst>
              <a:ext uri="{FF2B5EF4-FFF2-40B4-BE49-F238E27FC236}">
                <a16:creationId xmlns:a16="http://schemas.microsoft.com/office/drawing/2014/main" id="{1E166792-BA02-A445-A0B7-E30E8E604661}"/>
              </a:ext>
            </a:extLst>
          </p:cNvPr>
          <p:cNvCxnSpPr>
            <a:cxnSpLocks/>
            <a:stCxn id="20" idx="7"/>
            <a:endCxn id="24" idx="2"/>
          </p:cNvCxnSpPr>
          <p:nvPr/>
        </p:nvCxnSpPr>
        <p:spPr>
          <a:xfrm flipV="1">
            <a:off x="4876632" y="2596608"/>
            <a:ext cx="320700" cy="784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chte verbindingslijn 61">
            <a:extLst>
              <a:ext uri="{FF2B5EF4-FFF2-40B4-BE49-F238E27FC236}">
                <a16:creationId xmlns:a16="http://schemas.microsoft.com/office/drawing/2014/main" id="{362ADDD8-8D16-D84B-9FE9-EB05E744B8AA}"/>
              </a:ext>
            </a:extLst>
          </p:cNvPr>
          <p:cNvCxnSpPr>
            <a:stCxn id="24" idx="6"/>
            <a:endCxn id="25" idx="2"/>
          </p:cNvCxnSpPr>
          <p:nvPr/>
        </p:nvCxnSpPr>
        <p:spPr>
          <a:xfrm>
            <a:off x="5498274" y="2596608"/>
            <a:ext cx="305629" cy="15047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Rechte verbindingslijn 63">
            <a:extLst>
              <a:ext uri="{FF2B5EF4-FFF2-40B4-BE49-F238E27FC236}">
                <a16:creationId xmlns:a16="http://schemas.microsoft.com/office/drawing/2014/main" id="{5400CD45-A900-E346-B24A-C7CB2ECAF4DC}"/>
              </a:ext>
            </a:extLst>
          </p:cNvPr>
          <p:cNvCxnSpPr>
            <a:stCxn id="21" idx="6"/>
            <a:endCxn id="23" idx="1"/>
          </p:cNvCxnSpPr>
          <p:nvPr/>
        </p:nvCxnSpPr>
        <p:spPr>
          <a:xfrm>
            <a:off x="4920704" y="3664077"/>
            <a:ext cx="526993" cy="951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64">
            <a:extLst>
              <a:ext uri="{FF2B5EF4-FFF2-40B4-BE49-F238E27FC236}">
                <a16:creationId xmlns:a16="http://schemas.microsoft.com/office/drawing/2014/main" id="{3B7D0C8A-6BEC-AE43-8A56-33529873F2F9}"/>
              </a:ext>
            </a:extLst>
          </p:cNvPr>
          <p:cNvCxnSpPr>
            <a:cxnSpLocks/>
            <a:stCxn id="23" idx="6"/>
            <a:endCxn id="27" idx="1"/>
          </p:cNvCxnSpPr>
          <p:nvPr/>
        </p:nvCxnSpPr>
        <p:spPr>
          <a:xfrm>
            <a:off x="5704567" y="3865631"/>
            <a:ext cx="779244" cy="25714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Rechte verbindingslijn 66">
            <a:extLst>
              <a:ext uri="{FF2B5EF4-FFF2-40B4-BE49-F238E27FC236}">
                <a16:creationId xmlns:a16="http://schemas.microsoft.com/office/drawing/2014/main" id="{311DB312-55F1-BE4B-B2EF-28C8365D5920}"/>
              </a:ext>
            </a:extLst>
          </p:cNvPr>
          <p:cNvCxnSpPr>
            <a:stCxn id="27" idx="7"/>
            <a:endCxn id="28" idx="4"/>
          </p:cNvCxnSpPr>
          <p:nvPr/>
        </p:nvCxnSpPr>
        <p:spPr>
          <a:xfrm flipV="1">
            <a:off x="6696609" y="3675878"/>
            <a:ext cx="272174" cy="4468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67">
            <a:extLst>
              <a:ext uri="{FF2B5EF4-FFF2-40B4-BE49-F238E27FC236}">
                <a16:creationId xmlns:a16="http://schemas.microsoft.com/office/drawing/2014/main" id="{5FF5445E-0107-A142-A84A-52B7C169A7AE}"/>
              </a:ext>
            </a:extLst>
          </p:cNvPr>
          <p:cNvCxnSpPr>
            <a:stCxn id="28" idx="1"/>
            <a:endCxn id="25" idx="5"/>
          </p:cNvCxnSpPr>
          <p:nvPr/>
        </p:nvCxnSpPr>
        <p:spPr>
          <a:xfrm flipH="1" flipV="1">
            <a:off x="6060773" y="2853478"/>
            <a:ext cx="801611" cy="5655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71">
            <a:extLst>
              <a:ext uri="{FF2B5EF4-FFF2-40B4-BE49-F238E27FC236}">
                <a16:creationId xmlns:a16="http://schemas.microsoft.com/office/drawing/2014/main" id="{E8CCE72C-D280-0D49-859E-6BFC9D9E43A4}"/>
              </a:ext>
            </a:extLst>
          </p:cNvPr>
          <p:cNvCxnSpPr>
            <a:stCxn id="11" idx="4"/>
            <a:endCxn id="15" idx="0"/>
          </p:cNvCxnSpPr>
          <p:nvPr/>
        </p:nvCxnSpPr>
        <p:spPr>
          <a:xfrm>
            <a:off x="4008618" y="3481879"/>
            <a:ext cx="93130" cy="7885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247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1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9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7CB0971-5DBD-884D-949B-74EEC2132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Department of computer science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8D2A3EF-2934-1A44-87A7-69A676B40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53</a:t>
            </a:fld>
            <a:endParaRPr lang="nl-NL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53E474B-D90E-2E46-A242-E80F7BD6E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0096FF"/>
                </a:solidFill>
              </a:rPr>
              <a:t>Local minimal flow-free vertex cut</a:t>
            </a:r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D607C46F-5223-484C-972A-769D12F64462}"/>
              </a:ext>
            </a:extLst>
          </p:cNvPr>
          <p:cNvSpPr/>
          <p:nvPr/>
        </p:nvSpPr>
        <p:spPr>
          <a:xfrm>
            <a:off x="3858147" y="3180937"/>
            <a:ext cx="300942" cy="300942"/>
          </a:xfrm>
          <a:prstGeom prst="ellipse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CCFB3217-BDE7-4B41-9666-C51536FB9E24}"/>
              </a:ext>
            </a:extLst>
          </p:cNvPr>
          <p:cNvSpPr/>
          <p:nvPr/>
        </p:nvSpPr>
        <p:spPr>
          <a:xfrm>
            <a:off x="3650335" y="3861007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65860F9E-B729-2846-B6AC-B1BE45E9CC08}"/>
              </a:ext>
            </a:extLst>
          </p:cNvPr>
          <p:cNvSpPr/>
          <p:nvPr/>
        </p:nvSpPr>
        <p:spPr>
          <a:xfrm>
            <a:off x="3197466" y="415359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5E4FA05E-0D41-6C4C-B7E6-9D6848D7C016}"/>
              </a:ext>
            </a:extLst>
          </p:cNvPr>
          <p:cNvSpPr/>
          <p:nvPr/>
        </p:nvSpPr>
        <p:spPr>
          <a:xfrm>
            <a:off x="3951277" y="4270383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1182A715-7E1F-AA40-9FC1-936AB3239DE0}"/>
              </a:ext>
            </a:extLst>
          </p:cNvPr>
          <p:cNvSpPr/>
          <p:nvPr/>
        </p:nvSpPr>
        <p:spPr>
          <a:xfrm>
            <a:off x="3445400" y="4546865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0EA30216-F208-FF4D-9676-DE2D5E9AC6EC}"/>
              </a:ext>
            </a:extLst>
          </p:cNvPr>
          <p:cNvSpPr/>
          <p:nvPr/>
        </p:nvSpPr>
        <p:spPr>
          <a:xfrm>
            <a:off x="3032653" y="4839452"/>
            <a:ext cx="300942" cy="300942"/>
          </a:xfrm>
          <a:prstGeom prst="ellipse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9B038809-CE0A-D342-B86E-064BEEFBA461}"/>
              </a:ext>
            </a:extLst>
          </p:cNvPr>
          <p:cNvSpPr/>
          <p:nvPr/>
        </p:nvSpPr>
        <p:spPr>
          <a:xfrm>
            <a:off x="3673321" y="4963419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0FE094A4-0653-8447-8903-D844767214E4}"/>
              </a:ext>
            </a:extLst>
          </p:cNvPr>
          <p:cNvSpPr/>
          <p:nvPr/>
        </p:nvSpPr>
        <p:spPr>
          <a:xfrm>
            <a:off x="3285150" y="535600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36B2E25E-481B-3C4D-AD41-3F1C69BBBFBC}"/>
              </a:ext>
            </a:extLst>
          </p:cNvPr>
          <p:cNvSpPr/>
          <p:nvPr/>
        </p:nvSpPr>
        <p:spPr>
          <a:xfrm>
            <a:off x="4619762" y="2630972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67B672F8-9854-AA46-ABEC-3787224884A3}"/>
              </a:ext>
            </a:extLst>
          </p:cNvPr>
          <p:cNvSpPr/>
          <p:nvPr/>
        </p:nvSpPr>
        <p:spPr>
          <a:xfrm>
            <a:off x="4619762" y="3513606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0A8B5E80-0485-3D4A-AE89-2DE0EAF41345}"/>
              </a:ext>
            </a:extLst>
          </p:cNvPr>
          <p:cNvSpPr/>
          <p:nvPr/>
        </p:nvSpPr>
        <p:spPr>
          <a:xfrm>
            <a:off x="5237088" y="3113160"/>
            <a:ext cx="300942" cy="300942"/>
          </a:xfrm>
          <a:prstGeom prst="ellipse">
            <a:avLst/>
          </a:prstGeom>
          <a:solidFill>
            <a:srgbClr val="FF2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3" name="Ovaal 22">
            <a:extLst>
              <a:ext uri="{FF2B5EF4-FFF2-40B4-BE49-F238E27FC236}">
                <a16:creationId xmlns:a16="http://schemas.microsoft.com/office/drawing/2014/main" id="{66C67CA0-2A53-B244-9B89-701C345A6B44}"/>
              </a:ext>
            </a:extLst>
          </p:cNvPr>
          <p:cNvSpPr/>
          <p:nvPr/>
        </p:nvSpPr>
        <p:spPr>
          <a:xfrm>
            <a:off x="5403625" y="371516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C12B4C66-82FF-BA4E-B52B-E283ECE1A511}"/>
              </a:ext>
            </a:extLst>
          </p:cNvPr>
          <p:cNvSpPr/>
          <p:nvPr/>
        </p:nvSpPr>
        <p:spPr>
          <a:xfrm>
            <a:off x="5197332" y="2446137"/>
            <a:ext cx="300942" cy="300942"/>
          </a:xfrm>
          <a:prstGeom prst="ellipse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7" name="Ovaal 26">
            <a:extLst>
              <a:ext uri="{FF2B5EF4-FFF2-40B4-BE49-F238E27FC236}">
                <a16:creationId xmlns:a16="http://schemas.microsoft.com/office/drawing/2014/main" id="{DD840696-7DB2-4E4F-8A5A-4DB2B5938EEC}"/>
              </a:ext>
            </a:extLst>
          </p:cNvPr>
          <p:cNvSpPr/>
          <p:nvPr/>
        </p:nvSpPr>
        <p:spPr>
          <a:xfrm>
            <a:off x="6439739" y="4078704"/>
            <a:ext cx="300942" cy="300942"/>
          </a:xfrm>
          <a:prstGeom prst="ellipse">
            <a:avLst/>
          </a:prstGeom>
          <a:solidFill>
            <a:srgbClr val="FF2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43556E7C-20D4-6840-A7DE-8EEF24DF14B0}"/>
              </a:ext>
            </a:extLst>
          </p:cNvPr>
          <p:cNvCxnSpPr>
            <a:stCxn id="17" idx="0"/>
            <a:endCxn id="14" idx="4"/>
          </p:cNvCxnSpPr>
          <p:nvPr/>
        </p:nvCxnSpPr>
        <p:spPr>
          <a:xfrm flipV="1">
            <a:off x="3183124" y="4454536"/>
            <a:ext cx="164813" cy="3849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44A25166-2195-1D4B-9D6B-910DD717F968}"/>
              </a:ext>
            </a:extLst>
          </p:cNvPr>
          <p:cNvCxnSpPr>
            <a:stCxn id="14" idx="7"/>
            <a:endCxn id="13" idx="2"/>
          </p:cNvCxnSpPr>
          <p:nvPr/>
        </p:nvCxnSpPr>
        <p:spPr>
          <a:xfrm flipV="1">
            <a:off x="3454336" y="4011478"/>
            <a:ext cx="195999" cy="1861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41C93EBF-FAF9-D94D-8AFE-5FBD8D8E38A3}"/>
              </a:ext>
            </a:extLst>
          </p:cNvPr>
          <p:cNvCxnSpPr>
            <a:stCxn id="13" idx="5"/>
            <a:endCxn id="15" idx="1"/>
          </p:cNvCxnSpPr>
          <p:nvPr/>
        </p:nvCxnSpPr>
        <p:spPr>
          <a:xfrm>
            <a:off x="3907205" y="4117877"/>
            <a:ext cx="88144" cy="19657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>
            <a:extLst>
              <a:ext uri="{FF2B5EF4-FFF2-40B4-BE49-F238E27FC236}">
                <a16:creationId xmlns:a16="http://schemas.microsoft.com/office/drawing/2014/main" id="{4CA53F7E-E535-7D40-85B7-3D3E74874F5A}"/>
              </a:ext>
            </a:extLst>
          </p:cNvPr>
          <p:cNvCxnSpPr>
            <a:cxnSpLocks/>
            <a:stCxn id="15" idx="4"/>
            <a:endCxn id="18" idx="7"/>
          </p:cNvCxnSpPr>
          <p:nvPr/>
        </p:nvCxnSpPr>
        <p:spPr>
          <a:xfrm flipH="1">
            <a:off x="3930191" y="4571325"/>
            <a:ext cx="171557" cy="4361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47">
            <a:extLst>
              <a:ext uri="{FF2B5EF4-FFF2-40B4-BE49-F238E27FC236}">
                <a16:creationId xmlns:a16="http://schemas.microsoft.com/office/drawing/2014/main" id="{29372F48-0B4B-994B-B4FF-ECFF43DC52DB}"/>
              </a:ext>
            </a:extLst>
          </p:cNvPr>
          <p:cNvCxnSpPr>
            <a:stCxn id="18" idx="3"/>
            <a:endCxn id="19" idx="7"/>
          </p:cNvCxnSpPr>
          <p:nvPr/>
        </p:nvCxnSpPr>
        <p:spPr>
          <a:xfrm flipH="1">
            <a:off x="3542020" y="5220289"/>
            <a:ext cx="175373" cy="1797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48">
            <a:extLst>
              <a:ext uri="{FF2B5EF4-FFF2-40B4-BE49-F238E27FC236}">
                <a16:creationId xmlns:a16="http://schemas.microsoft.com/office/drawing/2014/main" id="{E7361E89-FC35-8447-8B41-DE7A673F2DF6}"/>
              </a:ext>
            </a:extLst>
          </p:cNvPr>
          <p:cNvCxnSpPr>
            <a:cxnSpLocks/>
            <a:stCxn id="19" idx="0"/>
            <a:endCxn id="15" idx="3"/>
          </p:cNvCxnSpPr>
          <p:nvPr/>
        </p:nvCxnSpPr>
        <p:spPr>
          <a:xfrm flipV="1">
            <a:off x="3435621" y="4527253"/>
            <a:ext cx="559728" cy="82875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49">
            <a:extLst>
              <a:ext uri="{FF2B5EF4-FFF2-40B4-BE49-F238E27FC236}">
                <a16:creationId xmlns:a16="http://schemas.microsoft.com/office/drawing/2014/main" id="{D3EC43BB-1677-0E42-A7D4-13E1170C130C}"/>
              </a:ext>
            </a:extLst>
          </p:cNvPr>
          <p:cNvCxnSpPr>
            <a:cxnSpLocks/>
            <a:stCxn id="16" idx="0"/>
            <a:endCxn id="13" idx="3"/>
          </p:cNvCxnSpPr>
          <p:nvPr/>
        </p:nvCxnSpPr>
        <p:spPr>
          <a:xfrm flipV="1">
            <a:off x="3595871" y="4117877"/>
            <a:ext cx="98536" cy="4289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50">
            <a:extLst>
              <a:ext uri="{FF2B5EF4-FFF2-40B4-BE49-F238E27FC236}">
                <a16:creationId xmlns:a16="http://schemas.microsoft.com/office/drawing/2014/main" id="{A35A22FD-2655-2A44-9F1A-2E42676C7245}"/>
              </a:ext>
            </a:extLst>
          </p:cNvPr>
          <p:cNvCxnSpPr>
            <a:stCxn id="16" idx="7"/>
            <a:endCxn id="15" idx="2"/>
          </p:cNvCxnSpPr>
          <p:nvPr/>
        </p:nvCxnSpPr>
        <p:spPr>
          <a:xfrm flipV="1">
            <a:off x="3702270" y="4420854"/>
            <a:ext cx="249007" cy="17008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51">
            <a:extLst>
              <a:ext uri="{FF2B5EF4-FFF2-40B4-BE49-F238E27FC236}">
                <a16:creationId xmlns:a16="http://schemas.microsoft.com/office/drawing/2014/main" id="{EB7D77C5-BA8D-984D-8E38-A06C8D685CE0}"/>
              </a:ext>
            </a:extLst>
          </p:cNvPr>
          <p:cNvCxnSpPr>
            <a:cxnSpLocks/>
            <a:stCxn id="17" idx="7"/>
            <a:endCxn id="16" idx="2"/>
          </p:cNvCxnSpPr>
          <p:nvPr/>
        </p:nvCxnSpPr>
        <p:spPr>
          <a:xfrm flipV="1">
            <a:off x="3289523" y="4697336"/>
            <a:ext cx="155877" cy="1861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>
            <a:extLst>
              <a:ext uri="{FF2B5EF4-FFF2-40B4-BE49-F238E27FC236}">
                <a16:creationId xmlns:a16="http://schemas.microsoft.com/office/drawing/2014/main" id="{761339B3-D18D-3848-917B-E2517BB4C955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3333595" y="4989923"/>
            <a:ext cx="339726" cy="1239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chte verbindingslijn 53">
            <a:extLst>
              <a:ext uri="{FF2B5EF4-FFF2-40B4-BE49-F238E27FC236}">
                <a16:creationId xmlns:a16="http://schemas.microsoft.com/office/drawing/2014/main" id="{6DF22659-51C3-B842-86BF-9559ECD546AC}"/>
              </a:ext>
            </a:extLst>
          </p:cNvPr>
          <p:cNvCxnSpPr>
            <a:stCxn id="19" idx="1"/>
            <a:endCxn id="17" idx="4"/>
          </p:cNvCxnSpPr>
          <p:nvPr/>
        </p:nvCxnSpPr>
        <p:spPr>
          <a:xfrm flipH="1" flipV="1">
            <a:off x="3183124" y="5140394"/>
            <a:ext cx="146098" cy="2596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54">
            <a:extLst>
              <a:ext uri="{FF2B5EF4-FFF2-40B4-BE49-F238E27FC236}">
                <a16:creationId xmlns:a16="http://schemas.microsoft.com/office/drawing/2014/main" id="{6897082B-0A6D-1A47-9AA3-A7627A9F3B30}"/>
              </a:ext>
            </a:extLst>
          </p:cNvPr>
          <p:cNvCxnSpPr>
            <a:stCxn id="11" idx="7"/>
            <a:endCxn id="20" idx="3"/>
          </p:cNvCxnSpPr>
          <p:nvPr/>
        </p:nvCxnSpPr>
        <p:spPr>
          <a:xfrm flipV="1">
            <a:off x="4115017" y="2887842"/>
            <a:ext cx="548817" cy="3371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55">
            <a:extLst>
              <a:ext uri="{FF2B5EF4-FFF2-40B4-BE49-F238E27FC236}">
                <a16:creationId xmlns:a16="http://schemas.microsoft.com/office/drawing/2014/main" id="{3668D3FA-D058-4447-9679-22D5A66251B5}"/>
              </a:ext>
            </a:extLst>
          </p:cNvPr>
          <p:cNvCxnSpPr>
            <a:stCxn id="11" idx="5"/>
            <a:endCxn id="21" idx="2"/>
          </p:cNvCxnSpPr>
          <p:nvPr/>
        </p:nvCxnSpPr>
        <p:spPr>
          <a:xfrm>
            <a:off x="4115017" y="3437807"/>
            <a:ext cx="504745" cy="2262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56">
            <a:extLst>
              <a:ext uri="{FF2B5EF4-FFF2-40B4-BE49-F238E27FC236}">
                <a16:creationId xmlns:a16="http://schemas.microsoft.com/office/drawing/2014/main" id="{D1AFDCC7-9CA2-CD41-9E96-3DC95915DA2C}"/>
              </a:ext>
            </a:extLst>
          </p:cNvPr>
          <p:cNvCxnSpPr>
            <a:stCxn id="21" idx="0"/>
            <a:endCxn id="20" idx="4"/>
          </p:cNvCxnSpPr>
          <p:nvPr/>
        </p:nvCxnSpPr>
        <p:spPr>
          <a:xfrm flipV="1">
            <a:off x="4770233" y="2931914"/>
            <a:ext cx="0" cy="5816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chte verbindingslijn 57">
            <a:extLst>
              <a:ext uri="{FF2B5EF4-FFF2-40B4-BE49-F238E27FC236}">
                <a16:creationId xmlns:a16="http://schemas.microsoft.com/office/drawing/2014/main" id="{2B8F354A-0D96-704F-8755-2A2EE8BC941A}"/>
              </a:ext>
            </a:extLst>
          </p:cNvPr>
          <p:cNvCxnSpPr>
            <a:stCxn id="21" idx="6"/>
            <a:endCxn id="22" idx="3"/>
          </p:cNvCxnSpPr>
          <p:nvPr/>
        </p:nvCxnSpPr>
        <p:spPr>
          <a:xfrm flipV="1">
            <a:off x="4920704" y="3370030"/>
            <a:ext cx="360456" cy="2940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58">
            <a:extLst>
              <a:ext uri="{FF2B5EF4-FFF2-40B4-BE49-F238E27FC236}">
                <a16:creationId xmlns:a16="http://schemas.microsoft.com/office/drawing/2014/main" id="{7B5CD1E6-AE91-0244-9C73-741914E6DF2C}"/>
              </a:ext>
            </a:extLst>
          </p:cNvPr>
          <p:cNvCxnSpPr>
            <a:stCxn id="20" idx="5"/>
            <a:endCxn id="22" idx="1"/>
          </p:cNvCxnSpPr>
          <p:nvPr/>
        </p:nvCxnSpPr>
        <p:spPr>
          <a:xfrm>
            <a:off x="4876632" y="2887842"/>
            <a:ext cx="404528" cy="2693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59">
            <a:extLst>
              <a:ext uri="{FF2B5EF4-FFF2-40B4-BE49-F238E27FC236}">
                <a16:creationId xmlns:a16="http://schemas.microsoft.com/office/drawing/2014/main" id="{301A2C96-25F1-9646-95E4-E7578B22D6F5}"/>
              </a:ext>
            </a:extLst>
          </p:cNvPr>
          <p:cNvCxnSpPr>
            <a:stCxn id="11" idx="6"/>
            <a:endCxn id="22" idx="2"/>
          </p:cNvCxnSpPr>
          <p:nvPr/>
        </p:nvCxnSpPr>
        <p:spPr>
          <a:xfrm flipV="1">
            <a:off x="4159089" y="3263631"/>
            <a:ext cx="1077999" cy="6777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chte verbindingslijn 60">
            <a:extLst>
              <a:ext uri="{FF2B5EF4-FFF2-40B4-BE49-F238E27FC236}">
                <a16:creationId xmlns:a16="http://schemas.microsoft.com/office/drawing/2014/main" id="{1E166792-BA02-A445-A0B7-E30E8E604661}"/>
              </a:ext>
            </a:extLst>
          </p:cNvPr>
          <p:cNvCxnSpPr>
            <a:cxnSpLocks/>
            <a:stCxn id="20" idx="7"/>
            <a:endCxn id="24" idx="2"/>
          </p:cNvCxnSpPr>
          <p:nvPr/>
        </p:nvCxnSpPr>
        <p:spPr>
          <a:xfrm flipV="1">
            <a:off x="4876632" y="2596608"/>
            <a:ext cx="320700" cy="784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Rechte verbindingslijn 63">
            <a:extLst>
              <a:ext uri="{FF2B5EF4-FFF2-40B4-BE49-F238E27FC236}">
                <a16:creationId xmlns:a16="http://schemas.microsoft.com/office/drawing/2014/main" id="{5400CD45-A900-E346-B24A-C7CB2ECAF4DC}"/>
              </a:ext>
            </a:extLst>
          </p:cNvPr>
          <p:cNvCxnSpPr>
            <a:stCxn id="21" idx="6"/>
            <a:endCxn id="23" idx="1"/>
          </p:cNvCxnSpPr>
          <p:nvPr/>
        </p:nvCxnSpPr>
        <p:spPr>
          <a:xfrm>
            <a:off x="4920704" y="3664077"/>
            <a:ext cx="526993" cy="951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64">
            <a:extLst>
              <a:ext uri="{FF2B5EF4-FFF2-40B4-BE49-F238E27FC236}">
                <a16:creationId xmlns:a16="http://schemas.microsoft.com/office/drawing/2014/main" id="{3B7D0C8A-6BEC-AE43-8A56-33529873F2F9}"/>
              </a:ext>
            </a:extLst>
          </p:cNvPr>
          <p:cNvCxnSpPr>
            <a:cxnSpLocks/>
            <a:stCxn id="23" idx="6"/>
            <a:endCxn id="27" idx="1"/>
          </p:cNvCxnSpPr>
          <p:nvPr/>
        </p:nvCxnSpPr>
        <p:spPr>
          <a:xfrm>
            <a:off x="5704567" y="3865631"/>
            <a:ext cx="779244" cy="25714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71">
            <a:extLst>
              <a:ext uri="{FF2B5EF4-FFF2-40B4-BE49-F238E27FC236}">
                <a16:creationId xmlns:a16="http://schemas.microsoft.com/office/drawing/2014/main" id="{E8CCE72C-D280-0D49-859E-6BFC9D9E43A4}"/>
              </a:ext>
            </a:extLst>
          </p:cNvPr>
          <p:cNvCxnSpPr>
            <a:stCxn id="11" idx="4"/>
            <a:endCxn id="15" idx="0"/>
          </p:cNvCxnSpPr>
          <p:nvPr/>
        </p:nvCxnSpPr>
        <p:spPr>
          <a:xfrm>
            <a:off x="4008618" y="3481879"/>
            <a:ext cx="93130" cy="7885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748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3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9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41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47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7CB0971-5DBD-884D-949B-74EEC2132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Department of computer science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8D2A3EF-2934-1A44-87A7-69A676B40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54</a:t>
            </a:fld>
            <a:endParaRPr lang="nl-NL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53E474B-D90E-2E46-A242-E80F7BD6E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0096FF"/>
                </a:solidFill>
              </a:rPr>
              <a:t>Local minimal flow-free vertex cut</a:t>
            </a:r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D607C46F-5223-484C-972A-769D12F64462}"/>
              </a:ext>
            </a:extLst>
          </p:cNvPr>
          <p:cNvSpPr/>
          <p:nvPr/>
        </p:nvSpPr>
        <p:spPr>
          <a:xfrm>
            <a:off x="3858147" y="3180937"/>
            <a:ext cx="300942" cy="300942"/>
          </a:xfrm>
          <a:prstGeom prst="ellipse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CCFB3217-BDE7-4B41-9666-C51536FB9E24}"/>
              </a:ext>
            </a:extLst>
          </p:cNvPr>
          <p:cNvSpPr/>
          <p:nvPr/>
        </p:nvSpPr>
        <p:spPr>
          <a:xfrm>
            <a:off x="3650335" y="3861007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65860F9E-B729-2846-B6AC-B1BE45E9CC08}"/>
              </a:ext>
            </a:extLst>
          </p:cNvPr>
          <p:cNvSpPr/>
          <p:nvPr/>
        </p:nvSpPr>
        <p:spPr>
          <a:xfrm>
            <a:off x="3197466" y="415359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5E4FA05E-0D41-6C4C-B7E6-9D6848D7C016}"/>
              </a:ext>
            </a:extLst>
          </p:cNvPr>
          <p:cNvSpPr/>
          <p:nvPr/>
        </p:nvSpPr>
        <p:spPr>
          <a:xfrm>
            <a:off x="3951277" y="4270383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1182A715-7E1F-AA40-9FC1-936AB3239DE0}"/>
              </a:ext>
            </a:extLst>
          </p:cNvPr>
          <p:cNvSpPr/>
          <p:nvPr/>
        </p:nvSpPr>
        <p:spPr>
          <a:xfrm>
            <a:off x="3445400" y="4546865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0EA30216-F208-FF4D-9676-DE2D5E9AC6EC}"/>
              </a:ext>
            </a:extLst>
          </p:cNvPr>
          <p:cNvSpPr/>
          <p:nvPr/>
        </p:nvSpPr>
        <p:spPr>
          <a:xfrm>
            <a:off x="3032653" y="4839452"/>
            <a:ext cx="300942" cy="300942"/>
          </a:xfrm>
          <a:prstGeom prst="ellipse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9B038809-CE0A-D342-B86E-064BEEFBA461}"/>
              </a:ext>
            </a:extLst>
          </p:cNvPr>
          <p:cNvSpPr/>
          <p:nvPr/>
        </p:nvSpPr>
        <p:spPr>
          <a:xfrm>
            <a:off x="3673321" y="4963419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0FE094A4-0653-8447-8903-D844767214E4}"/>
              </a:ext>
            </a:extLst>
          </p:cNvPr>
          <p:cNvSpPr/>
          <p:nvPr/>
        </p:nvSpPr>
        <p:spPr>
          <a:xfrm>
            <a:off x="3285150" y="535600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36B2E25E-481B-3C4D-AD41-3F1C69BBBFBC}"/>
              </a:ext>
            </a:extLst>
          </p:cNvPr>
          <p:cNvSpPr/>
          <p:nvPr/>
        </p:nvSpPr>
        <p:spPr>
          <a:xfrm>
            <a:off x="4619762" y="2630972"/>
            <a:ext cx="300942" cy="300942"/>
          </a:xfrm>
          <a:prstGeom prst="ellipse">
            <a:avLst/>
          </a:prstGeom>
          <a:solidFill>
            <a:srgbClr val="FF2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67B672F8-9854-AA46-ABEC-3787224884A3}"/>
              </a:ext>
            </a:extLst>
          </p:cNvPr>
          <p:cNvSpPr/>
          <p:nvPr/>
        </p:nvSpPr>
        <p:spPr>
          <a:xfrm>
            <a:off x="4619762" y="3513606"/>
            <a:ext cx="300942" cy="300942"/>
          </a:xfrm>
          <a:prstGeom prst="ellipse">
            <a:avLst/>
          </a:prstGeom>
          <a:solidFill>
            <a:srgbClr val="FF2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0A8B5E80-0485-3D4A-AE89-2DE0EAF41345}"/>
              </a:ext>
            </a:extLst>
          </p:cNvPr>
          <p:cNvSpPr/>
          <p:nvPr/>
        </p:nvSpPr>
        <p:spPr>
          <a:xfrm>
            <a:off x="5237088" y="3113160"/>
            <a:ext cx="300942" cy="300942"/>
          </a:xfrm>
          <a:prstGeom prst="ellipse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43556E7C-20D4-6840-A7DE-8EEF24DF14B0}"/>
              </a:ext>
            </a:extLst>
          </p:cNvPr>
          <p:cNvCxnSpPr>
            <a:stCxn id="17" idx="0"/>
            <a:endCxn id="14" idx="4"/>
          </p:cNvCxnSpPr>
          <p:nvPr/>
        </p:nvCxnSpPr>
        <p:spPr>
          <a:xfrm flipV="1">
            <a:off x="3183124" y="4454536"/>
            <a:ext cx="164813" cy="3849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44A25166-2195-1D4B-9D6B-910DD717F968}"/>
              </a:ext>
            </a:extLst>
          </p:cNvPr>
          <p:cNvCxnSpPr>
            <a:stCxn id="14" idx="7"/>
            <a:endCxn id="13" idx="2"/>
          </p:cNvCxnSpPr>
          <p:nvPr/>
        </p:nvCxnSpPr>
        <p:spPr>
          <a:xfrm flipV="1">
            <a:off x="3454336" y="4011478"/>
            <a:ext cx="195999" cy="1861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41C93EBF-FAF9-D94D-8AFE-5FBD8D8E38A3}"/>
              </a:ext>
            </a:extLst>
          </p:cNvPr>
          <p:cNvCxnSpPr>
            <a:stCxn id="13" idx="5"/>
            <a:endCxn id="15" idx="1"/>
          </p:cNvCxnSpPr>
          <p:nvPr/>
        </p:nvCxnSpPr>
        <p:spPr>
          <a:xfrm>
            <a:off x="3907205" y="4117877"/>
            <a:ext cx="88144" cy="19657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>
            <a:extLst>
              <a:ext uri="{FF2B5EF4-FFF2-40B4-BE49-F238E27FC236}">
                <a16:creationId xmlns:a16="http://schemas.microsoft.com/office/drawing/2014/main" id="{4CA53F7E-E535-7D40-85B7-3D3E74874F5A}"/>
              </a:ext>
            </a:extLst>
          </p:cNvPr>
          <p:cNvCxnSpPr>
            <a:cxnSpLocks/>
            <a:stCxn id="15" idx="4"/>
            <a:endCxn id="18" idx="7"/>
          </p:cNvCxnSpPr>
          <p:nvPr/>
        </p:nvCxnSpPr>
        <p:spPr>
          <a:xfrm flipH="1">
            <a:off x="3930191" y="4571325"/>
            <a:ext cx="171557" cy="4361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47">
            <a:extLst>
              <a:ext uri="{FF2B5EF4-FFF2-40B4-BE49-F238E27FC236}">
                <a16:creationId xmlns:a16="http://schemas.microsoft.com/office/drawing/2014/main" id="{29372F48-0B4B-994B-B4FF-ECFF43DC52DB}"/>
              </a:ext>
            </a:extLst>
          </p:cNvPr>
          <p:cNvCxnSpPr>
            <a:stCxn id="18" idx="3"/>
            <a:endCxn id="19" idx="7"/>
          </p:cNvCxnSpPr>
          <p:nvPr/>
        </p:nvCxnSpPr>
        <p:spPr>
          <a:xfrm flipH="1">
            <a:off x="3542020" y="5220289"/>
            <a:ext cx="175373" cy="1797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48">
            <a:extLst>
              <a:ext uri="{FF2B5EF4-FFF2-40B4-BE49-F238E27FC236}">
                <a16:creationId xmlns:a16="http://schemas.microsoft.com/office/drawing/2014/main" id="{E7361E89-FC35-8447-8B41-DE7A673F2DF6}"/>
              </a:ext>
            </a:extLst>
          </p:cNvPr>
          <p:cNvCxnSpPr>
            <a:cxnSpLocks/>
            <a:stCxn id="19" idx="0"/>
            <a:endCxn id="15" idx="3"/>
          </p:cNvCxnSpPr>
          <p:nvPr/>
        </p:nvCxnSpPr>
        <p:spPr>
          <a:xfrm flipV="1">
            <a:off x="3435621" y="4527253"/>
            <a:ext cx="559728" cy="82875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49">
            <a:extLst>
              <a:ext uri="{FF2B5EF4-FFF2-40B4-BE49-F238E27FC236}">
                <a16:creationId xmlns:a16="http://schemas.microsoft.com/office/drawing/2014/main" id="{D3EC43BB-1677-0E42-A7D4-13E1170C130C}"/>
              </a:ext>
            </a:extLst>
          </p:cNvPr>
          <p:cNvCxnSpPr>
            <a:cxnSpLocks/>
            <a:stCxn id="16" idx="0"/>
            <a:endCxn id="13" idx="3"/>
          </p:cNvCxnSpPr>
          <p:nvPr/>
        </p:nvCxnSpPr>
        <p:spPr>
          <a:xfrm flipV="1">
            <a:off x="3595871" y="4117877"/>
            <a:ext cx="98536" cy="4289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50">
            <a:extLst>
              <a:ext uri="{FF2B5EF4-FFF2-40B4-BE49-F238E27FC236}">
                <a16:creationId xmlns:a16="http://schemas.microsoft.com/office/drawing/2014/main" id="{A35A22FD-2655-2A44-9F1A-2E42676C7245}"/>
              </a:ext>
            </a:extLst>
          </p:cNvPr>
          <p:cNvCxnSpPr>
            <a:stCxn id="16" idx="7"/>
            <a:endCxn id="15" idx="2"/>
          </p:cNvCxnSpPr>
          <p:nvPr/>
        </p:nvCxnSpPr>
        <p:spPr>
          <a:xfrm flipV="1">
            <a:off x="3702270" y="4420854"/>
            <a:ext cx="249007" cy="17008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51">
            <a:extLst>
              <a:ext uri="{FF2B5EF4-FFF2-40B4-BE49-F238E27FC236}">
                <a16:creationId xmlns:a16="http://schemas.microsoft.com/office/drawing/2014/main" id="{EB7D77C5-BA8D-984D-8E38-A06C8D685CE0}"/>
              </a:ext>
            </a:extLst>
          </p:cNvPr>
          <p:cNvCxnSpPr>
            <a:cxnSpLocks/>
            <a:stCxn id="17" idx="7"/>
            <a:endCxn id="16" idx="2"/>
          </p:cNvCxnSpPr>
          <p:nvPr/>
        </p:nvCxnSpPr>
        <p:spPr>
          <a:xfrm flipV="1">
            <a:off x="3289523" y="4697336"/>
            <a:ext cx="155877" cy="1861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>
            <a:extLst>
              <a:ext uri="{FF2B5EF4-FFF2-40B4-BE49-F238E27FC236}">
                <a16:creationId xmlns:a16="http://schemas.microsoft.com/office/drawing/2014/main" id="{761339B3-D18D-3848-917B-E2517BB4C955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3333595" y="4989923"/>
            <a:ext cx="339726" cy="1239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chte verbindingslijn 53">
            <a:extLst>
              <a:ext uri="{FF2B5EF4-FFF2-40B4-BE49-F238E27FC236}">
                <a16:creationId xmlns:a16="http://schemas.microsoft.com/office/drawing/2014/main" id="{6DF22659-51C3-B842-86BF-9559ECD546AC}"/>
              </a:ext>
            </a:extLst>
          </p:cNvPr>
          <p:cNvCxnSpPr>
            <a:stCxn id="19" idx="1"/>
            <a:endCxn id="17" idx="4"/>
          </p:cNvCxnSpPr>
          <p:nvPr/>
        </p:nvCxnSpPr>
        <p:spPr>
          <a:xfrm flipH="1" flipV="1">
            <a:off x="3183124" y="5140394"/>
            <a:ext cx="146098" cy="2596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54">
            <a:extLst>
              <a:ext uri="{FF2B5EF4-FFF2-40B4-BE49-F238E27FC236}">
                <a16:creationId xmlns:a16="http://schemas.microsoft.com/office/drawing/2014/main" id="{6897082B-0A6D-1A47-9AA3-A7627A9F3B30}"/>
              </a:ext>
            </a:extLst>
          </p:cNvPr>
          <p:cNvCxnSpPr>
            <a:stCxn id="11" idx="7"/>
            <a:endCxn id="20" idx="3"/>
          </p:cNvCxnSpPr>
          <p:nvPr/>
        </p:nvCxnSpPr>
        <p:spPr>
          <a:xfrm flipV="1">
            <a:off x="4115017" y="2887842"/>
            <a:ext cx="548817" cy="3371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55">
            <a:extLst>
              <a:ext uri="{FF2B5EF4-FFF2-40B4-BE49-F238E27FC236}">
                <a16:creationId xmlns:a16="http://schemas.microsoft.com/office/drawing/2014/main" id="{3668D3FA-D058-4447-9679-22D5A66251B5}"/>
              </a:ext>
            </a:extLst>
          </p:cNvPr>
          <p:cNvCxnSpPr>
            <a:stCxn id="11" idx="5"/>
            <a:endCxn id="21" idx="2"/>
          </p:cNvCxnSpPr>
          <p:nvPr/>
        </p:nvCxnSpPr>
        <p:spPr>
          <a:xfrm>
            <a:off x="4115017" y="3437807"/>
            <a:ext cx="504745" cy="2262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59">
            <a:extLst>
              <a:ext uri="{FF2B5EF4-FFF2-40B4-BE49-F238E27FC236}">
                <a16:creationId xmlns:a16="http://schemas.microsoft.com/office/drawing/2014/main" id="{301A2C96-25F1-9646-95E4-E7578B22D6F5}"/>
              </a:ext>
            </a:extLst>
          </p:cNvPr>
          <p:cNvCxnSpPr>
            <a:stCxn id="11" idx="6"/>
            <a:endCxn id="22" idx="2"/>
          </p:cNvCxnSpPr>
          <p:nvPr/>
        </p:nvCxnSpPr>
        <p:spPr>
          <a:xfrm flipV="1">
            <a:off x="4159089" y="3263631"/>
            <a:ext cx="1077999" cy="6777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71">
            <a:extLst>
              <a:ext uri="{FF2B5EF4-FFF2-40B4-BE49-F238E27FC236}">
                <a16:creationId xmlns:a16="http://schemas.microsoft.com/office/drawing/2014/main" id="{E8CCE72C-D280-0D49-859E-6BFC9D9E43A4}"/>
              </a:ext>
            </a:extLst>
          </p:cNvPr>
          <p:cNvCxnSpPr>
            <a:stCxn id="11" idx="4"/>
            <a:endCxn id="15" idx="0"/>
          </p:cNvCxnSpPr>
          <p:nvPr/>
        </p:nvCxnSpPr>
        <p:spPr>
          <a:xfrm>
            <a:off x="4008618" y="3481879"/>
            <a:ext cx="93130" cy="7885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1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C00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5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35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7CB0971-5DBD-884D-949B-74EEC2132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Department of computer science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8D2A3EF-2934-1A44-87A7-69A676B40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55</a:t>
            </a:fld>
            <a:endParaRPr lang="nl-NL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53E474B-D90E-2E46-A242-E80F7BD6E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0096FF"/>
                </a:solidFill>
              </a:rPr>
              <a:t>Local minimal flow-free vertex cut</a:t>
            </a: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9FA57CB3-8F64-5042-A31C-F41ED093FE03}"/>
              </a:ext>
            </a:extLst>
          </p:cNvPr>
          <p:cNvSpPr/>
          <p:nvPr/>
        </p:nvSpPr>
        <p:spPr>
          <a:xfrm>
            <a:off x="2731711" y="2091491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F9D38B5B-DE8B-1D47-94BF-787969DC3C4E}"/>
              </a:ext>
            </a:extLst>
          </p:cNvPr>
          <p:cNvSpPr/>
          <p:nvPr/>
        </p:nvSpPr>
        <p:spPr>
          <a:xfrm>
            <a:off x="3294929" y="1790549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BB06FFEB-5511-C24B-8DAF-C4C8ED9A0BD3}"/>
              </a:ext>
            </a:extLst>
          </p:cNvPr>
          <p:cNvSpPr/>
          <p:nvPr/>
        </p:nvSpPr>
        <p:spPr>
          <a:xfrm>
            <a:off x="3858147" y="2091491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BC91F8EE-F5B8-C247-88E6-32C593513EF9}"/>
              </a:ext>
            </a:extLst>
          </p:cNvPr>
          <p:cNvSpPr/>
          <p:nvPr/>
        </p:nvSpPr>
        <p:spPr>
          <a:xfrm>
            <a:off x="3285150" y="264422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042AA094-EB34-C645-BEE2-3B095376D55E}"/>
              </a:ext>
            </a:extLst>
          </p:cNvPr>
          <p:cNvSpPr/>
          <p:nvPr/>
        </p:nvSpPr>
        <p:spPr>
          <a:xfrm>
            <a:off x="2731711" y="3180937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466FA49A-5298-EC47-871D-9E939031A143}"/>
              </a:ext>
            </a:extLst>
          </p:cNvPr>
          <p:cNvSpPr/>
          <p:nvPr/>
        </p:nvSpPr>
        <p:spPr>
          <a:xfrm>
            <a:off x="3294929" y="3480553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CCFB3217-BDE7-4B41-9666-C51536FB9E24}"/>
              </a:ext>
            </a:extLst>
          </p:cNvPr>
          <p:cNvSpPr/>
          <p:nvPr/>
        </p:nvSpPr>
        <p:spPr>
          <a:xfrm>
            <a:off x="3650335" y="3861007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65860F9E-B729-2846-B6AC-B1BE45E9CC08}"/>
              </a:ext>
            </a:extLst>
          </p:cNvPr>
          <p:cNvSpPr/>
          <p:nvPr/>
        </p:nvSpPr>
        <p:spPr>
          <a:xfrm>
            <a:off x="3197466" y="415359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5E4FA05E-0D41-6C4C-B7E6-9D6848D7C016}"/>
              </a:ext>
            </a:extLst>
          </p:cNvPr>
          <p:cNvSpPr/>
          <p:nvPr/>
        </p:nvSpPr>
        <p:spPr>
          <a:xfrm>
            <a:off x="3951277" y="4270383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1182A715-7E1F-AA40-9FC1-936AB3239DE0}"/>
              </a:ext>
            </a:extLst>
          </p:cNvPr>
          <p:cNvSpPr/>
          <p:nvPr/>
        </p:nvSpPr>
        <p:spPr>
          <a:xfrm>
            <a:off x="3445400" y="4546865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0EA30216-F208-FF4D-9676-DE2D5E9AC6EC}"/>
              </a:ext>
            </a:extLst>
          </p:cNvPr>
          <p:cNvSpPr/>
          <p:nvPr/>
        </p:nvSpPr>
        <p:spPr>
          <a:xfrm>
            <a:off x="3032653" y="4839452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9B038809-CE0A-D342-B86E-064BEEFBA461}"/>
              </a:ext>
            </a:extLst>
          </p:cNvPr>
          <p:cNvSpPr/>
          <p:nvPr/>
        </p:nvSpPr>
        <p:spPr>
          <a:xfrm>
            <a:off x="3673321" y="4963419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0FE094A4-0653-8447-8903-D844767214E4}"/>
              </a:ext>
            </a:extLst>
          </p:cNvPr>
          <p:cNvSpPr/>
          <p:nvPr/>
        </p:nvSpPr>
        <p:spPr>
          <a:xfrm>
            <a:off x="3285150" y="535600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36B2E25E-481B-3C4D-AD41-3F1C69BBBFBC}"/>
              </a:ext>
            </a:extLst>
          </p:cNvPr>
          <p:cNvSpPr/>
          <p:nvPr/>
        </p:nvSpPr>
        <p:spPr>
          <a:xfrm>
            <a:off x="4619762" y="2630972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67B672F8-9854-AA46-ABEC-3787224884A3}"/>
              </a:ext>
            </a:extLst>
          </p:cNvPr>
          <p:cNvSpPr/>
          <p:nvPr/>
        </p:nvSpPr>
        <p:spPr>
          <a:xfrm>
            <a:off x="4619762" y="3513606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0A8B5E80-0485-3D4A-AE89-2DE0EAF41345}"/>
              </a:ext>
            </a:extLst>
          </p:cNvPr>
          <p:cNvSpPr/>
          <p:nvPr/>
        </p:nvSpPr>
        <p:spPr>
          <a:xfrm>
            <a:off x="5237088" y="311316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3" name="Ovaal 22">
            <a:extLst>
              <a:ext uri="{FF2B5EF4-FFF2-40B4-BE49-F238E27FC236}">
                <a16:creationId xmlns:a16="http://schemas.microsoft.com/office/drawing/2014/main" id="{66C67CA0-2A53-B244-9B89-701C345A6B44}"/>
              </a:ext>
            </a:extLst>
          </p:cNvPr>
          <p:cNvSpPr/>
          <p:nvPr/>
        </p:nvSpPr>
        <p:spPr>
          <a:xfrm>
            <a:off x="5403625" y="371516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C12B4C66-82FF-BA4E-B52B-E283ECE1A511}"/>
              </a:ext>
            </a:extLst>
          </p:cNvPr>
          <p:cNvSpPr/>
          <p:nvPr/>
        </p:nvSpPr>
        <p:spPr>
          <a:xfrm>
            <a:off x="5197332" y="2446137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57664D47-928B-1D4A-8622-8961108424F8}"/>
              </a:ext>
            </a:extLst>
          </p:cNvPr>
          <p:cNvSpPr/>
          <p:nvPr/>
        </p:nvSpPr>
        <p:spPr>
          <a:xfrm>
            <a:off x="5803903" y="2596608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09D4F842-8E67-9046-9E6D-16043C010F24}"/>
              </a:ext>
            </a:extLst>
          </p:cNvPr>
          <p:cNvSpPr/>
          <p:nvPr/>
        </p:nvSpPr>
        <p:spPr>
          <a:xfrm>
            <a:off x="5954374" y="3197371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7" name="Ovaal 26">
            <a:extLst>
              <a:ext uri="{FF2B5EF4-FFF2-40B4-BE49-F238E27FC236}">
                <a16:creationId xmlns:a16="http://schemas.microsoft.com/office/drawing/2014/main" id="{DD840696-7DB2-4E4F-8A5A-4DB2B5938EEC}"/>
              </a:ext>
            </a:extLst>
          </p:cNvPr>
          <p:cNvSpPr/>
          <p:nvPr/>
        </p:nvSpPr>
        <p:spPr>
          <a:xfrm>
            <a:off x="6439739" y="407870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8" name="Ovaal 27">
            <a:extLst>
              <a:ext uri="{FF2B5EF4-FFF2-40B4-BE49-F238E27FC236}">
                <a16:creationId xmlns:a16="http://schemas.microsoft.com/office/drawing/2014/main" id="{B42FA9EA-96C7-DF43-944B-1EC5D9825C17}"/>
              </a:ext>
            </a:extLst>
          </p:cNvPr>
          <p:cNvSpPr/>
          <p:nvPr/>
        </p:nvSpPr>
        <p:spPr>
          <a:xfrm>
            <a:off x="6818312" y="3374936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AF7FA6B5-9B87-994D-B7D1-218A0966EF47}"/>
              </a:ext>
            </a:extLst>
          </p:cNvPr>
          <p:cNvCxnSpPr>
            <a:cxnSpLocks/>
            <a:stCxn id="6" idx="7"/>
            <a:endCxn id="7" idx="2"/>
          </p:cNvCxnSpPr>
          <p:nvPr/>
        </p:nvCxnSpPr>
        <p:spPr>
          <a:xfrm flipV="1">
            <a:off x="2988581" y="1941020"/>
            <a:ext cx="306348" cy="1945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49E08F66-003F-AB4E-BCEC-21414287B49A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3032653" y="2241962"/>
            <a:ext cx="82549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9FB03915-8792-C64D-8686-F13FBBEFD5FC}"/>
              </a:ext>
            </a:extLst>
          </p:cNvPr>
          <p:cNvCxnSpPr>
            <a:stCxn id="6" idx="5"/>
            <a:endCxn id="9" idx="1"/>
          </p:cNvCxnSpPr>
          <p:nvPr/>
        </p:nvCxnSpPr>
        <p:spPr>
          <a:xfrm>
            <a:off x="2988581" y="2348361"/>
            <a:ext cx="340641" cy="3399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31">
            <a:extLst>
              <a:ext uri="{FF2B5EF4-FFF2-40B4-BE49-F238E27FC236}">
                <a16:creationId xmlns:a16="http://schemas.microsoft.com/office/drawing/2014/main" id="{545B82C9-5A28-5346-96E9-D060A6075C29}"/>
              </a:ext>
            </a:extLst>
          </p:cNvPr>
          <p:cNvCxnSpPr>
            <a:stCxn id="6" idx="4"/>
            <a:endCxn id="10" idx="0"/>
          </p:cNvCxnSpPr>
          <p:nvPr/>
        </p:nvCxnSpPr>
        <p:spPr>
          <a:xfrm>
            <a:off x="2882182" y="2392433"/>
            <a:ext cx="0" cy="7885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3DECC7D9-E136-1644-96FD-AFA931EBF3C3}"/>
              </a:ext>
            </a:extLst>
          </p:cNvPr>
          <p:cNvCxnSpPr>
            <a:cxnSpLocks/>
            <a:stCxn id="10" idx="7"/>
            <a:endCxn id="9" idx="3"/>
          </p:cNvCxnSpPr>
          <p:nvPr/>
        </p:nvCxnSpPr>
        <p:spPr>
          <a:xfrm flipV="1">
            <a:off x="2988581" y="2901094"/>
            <a:ext cx="340641" cy="3239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9372553A-9802-664B-9011-A72B4118A40B}"/>
              </a:ext>
            </a:extLst>
          </p:cNvPr>
          <p:cNvCxnSpPr>
            <a:stCxn id="9" idx="7"/>
            <a:endCxn id="8" idx="3"/>
          </p:cNvCxnSpPr>
          <p:nvPr/>
        </p:nvCxnSpPr>
        <p:spPr>
          <a:xfrm flipV="1">
            <a:off x="3542020" y="2348361"/>
            <a:ext cx="360199" cy="3399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23D698E3-92ED-ED4F-B35E-EF2FD2E052F4}"/>
              </a:ext>
            </a:extLst>
          </p:cNvPr>
          <p:cNvCxnSpPr>
            <a:cxnSpLocks/>
            <a:stCxn id="7" idx="6"/>
            <a:endCxn id="8" idx="1"/>
          </p:cNvCxnSpPr>
          <p:nvPr/>
        </p:nvCxnSpPr>
        <p:spPr>
          <a:xfrm>
            <a:off x="3595871" y="1941020"/>
            <a:ext cx="306348" cy="1945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35">
            <a:extLst>
              <a:ext uri="{FF2B5EF4-FFF2-40B4-BE49-F238E27FC236}">
                <a16:creationId xmlns:a16="http://schemas.microsoft.com/office/drawing/2014/main" id="{19FC78B7-E823-374F-9E6E-838E9F6FA9E1}"/>
              </a:ext>
            </a:extLst>
          </p:cNvPr>
          <p:cNvCxnSpPr>
            <a:stCxn id="8" idx="4"/>
            <a:endCxn id="11" idx="0"/>
          </p:cNvCxnSpPr>
          <p:nvPr/>
        </p:nvCxnSpPr>
        <p:spPr>
          <a:xfrm>
            <a:off x="4008618" y="2392433"/>
            <a:ext cx="0" cy="7885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A1E114A6-22FD-714E-8F3B-6C495A32B7D5}"/>
              </a:ext>
            </a:extLst>
          </p:cNvPr>
          <p:cNvCxnSpPr>
            <a:stCxn id="11" idx="1"/>
            <a:endCxn id="9" idx="5"/>
          </p:cNvCxnSpPr>
          <p:nvPr/>
        </p:nvCxnSpPr>
        <p:spPr>
          <a:xfrm flipH="1" flipV="1">
            <a:off x="3542020" y="2901094"/>
            <a:ext cx="360199" cy="3239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35D28185-45B0-9F48-9CBF-17217D6E49F4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>
            <a:off x="3032653" y="3331408"/>
            <a:ext cx="82549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38">
            <a:extLst>
              <a:ext uri="{FF2B5EF4-FFF2-40B4-BE49-F238E27FC236}">
                <a16:creationId xmlns:a16="http://schemas.microsoft.com/office/drawing/2014/main" id="{AE75A696-DEBC-3E43-B5B8-2061269C5F21}"/>
              </a:ext>
            </a:extLst>
          </p:cNvPr>
          <p:cNvCxnSpPr>
            <a:cxnSpLocks/>
            <a:stCxn id="10" idx="5"/>
            <a:endCxn id="12" idx="2"/>
          </p:cNvCxnSpPr>
          <p:nvPr/>
        </p:nvCxnSpPr>
        <p:spPr>
          <a:xfrm>
            <a:off x="2988581" y="3437807"/>
            <a:ext cx="306348" cy="1932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F57A8545-57D7-DC4A-9732-75D9924F4A9F}"/>
              </a:ext>
            </a:extLst>
          </p:cNvPr>
          <p:cNvCxnSpPr>
            <a:cxnSpLocks/>
            <a:stCxn id="11" idx="3"/>
            <a:endCxn id="12" idx="6"/>
          </p:cNvCxnSpPr>
          <p:nvPr/>
        </p:nvCxnSpPr>
        <p:spPr>
          <a:xfrm flipH="1">
            <a:off x="3595871" y="3437807"/>
            <a:ext cx="306348" cy="1932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40">
            <a:extLst>
              <a:ext uri="{FF2B5EF4-FFF2-40B4-BE49-F238E27FC236}">
                <a16:creationId xmlns:a16="http://schemas.microsoft.com/office/drawing/2014/main" id="{99CE48B1-66CF-BB4F-9CAF-764A4F2F6600}"/>
              </a:ext>
            </a:extLst>
          </p:cNvPr>
          <p:cNvCxnSpPr>
            <a:stCxn id="12" idx="7"/>
            <a:endCxn id="8" idx="4"/>
          </p:cNvCxnSpPr>
          <p:nvPr/>
        </p:nvCxnSpPr>
        <p:spPr>
          <a:xfrm flipV="1">
            <a:off x="3551799" y="2392433"/>
            <a:ext cx="456819" cy="11321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41">
            <a:extLst>
              <a:ext uri="{FF2B5EF4-FFF2-40B4-BE49-F238E27FC236}">
                <a16:creationId xmlns:a16="http://schemas.microsoft.com/office/drawing/2014/main" id="{1385983B-F77B-8B4A-83FA-D53C424DA761}"/>
              </a:ext>
            </a:extLst>
          </p:cNvPr>
          <p:cNvCxnSpPr>
            <a:cxnSpLocks/>
            <a:stCxn id="12" idx="1"/>
            <a:endCxn id="6" idx="4"/>
          </p:cNvCxnSpPr>
          <p:nvPr/>
        </p:nvCxnSpPr>
        <p:spPr>
          <a:xfrm flipH="1" flipV="1">
            <a:off x="2882182" y="2392433"/>
            <a:ext cx="456819" cy="11321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B5E192DF-0A1B-E144-9DEC-89180252959A}"/>
              </a:ext>
            </a:extLst>
          </p:cNvPr>
          <p:cNvCxnSpPr>
            <a:stCxn id="10" idx="4"/>
            <a:endCxn id="17" idx="0"/>
          </p:cNvCxnSpPr>
          <p:nvPr/>
        </p:nvCxnSpPr>
        <p:spPr>
          <a:xfrm>
            <a:off x="2882182" y="3481879"/>
            <a:ext cx="300942" cy="135757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43556E7C-20D4-6840-A7DE-8EEF24DF14B0}"/>
              </a:ext>
            </a:extLst>
          </p:cNvPr>
          <p:cNvCxnSpPr>
            <a:stCxn id="17" idx="0"/>
            <a:endCxn id="14" idx="4"/>
          </p:cNvCxnSpPr>
          <p:nvPr/>
        </p:nvCxnSpPr>
        <p:spPr>
          <a:xfrm flipV="1">
            <a:off x="3183124" y="4454536"/>
            <a:ext cx="164813" cy="3849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44A25166-2195-1D4B-9D6B-910DD717F968}"/>
              </a:ext>
            </a:extLst>
          </p:cNvPr>
          <p:cNvCxnSpPr>
            <a:stCxn id="14" idx="7"/>
            <a:endCxn id="13" idx="2"/>
          </p:cNvCxnSpPr>
          <p:nvPr/>
        </p:nvCxnSpPr>
        <p:spPr>
          <a:xfrm flipV="1">
            <a:off x="3454336" y="4011478"/>
            <a:ext cx="195999" cy="1861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41C93EBF-FAF9-D94D-8AFE-5FBD8D8E38A3}"/>
              </a:ext>
            </a:extLst>
          </p:cNvPr>
          <p:cNvCxnSpPr>
            <a:stCxn id="13" idx="5"/>
            <a:endCxn id="15" idx="1"/>
          </p:cNvCxnSpPr>
          <p:nvPr/>
        </p:nvCxnSpPr>
        <p:spPr>
          <a:xfrm>
            <a:off x="3907205" y="4117877"/>
            <a:ext cx="88144" cy="19657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>
            <a:extLst>
              <a:ext uri="{FF2B5EF4-FFF2-40B4-BE49-F238E27FC236}">
                <a16:creationId xmlns:a16="http://schemas.microsoft.com/office/drawing/2014/main" id="{4CA53F7E-E535-7D40-85B7-3D3E74874F5A}"/>
              </a:ext>
            </a:extLst>
          </p:cNvPr>
          <p:cNvCxnSpPr>
            <a:cxnSpLocks/>
            <a:stCxn id="15" idx="4"/>
            <a:endCxn id="18" idx="7"/>
          </p:cNvCxnSpPr>
          <p:nvPr/>
        </p:nvCxnSpPr>
        <p:spPr>
          <a:xfrm flipH="1">
            <a:off x="3930191" y="4571325"/>
            <a:ext cx="171557" cy="4361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47">
            <a:extLst>
              <a:ext uri="{FF2B5EF4-FFF2-40B4-BE49-F238E27FC236}">
                <a16:creationId xmlns:a16="http://schemas.microsoft.com/office/drawing/2014/main" id="{29372F48-0B4B-994B-B4FF-ECFF43DC52DB}"/>
              </a:ext>
            </a:extLst>
          </p:cNvPr>
          <p:cNvCxnSpPr>
            <a:stCxn id="18" idx="3"/>
            <a:endCxn id="19" idx="7"/>
          </p:cNvCxnSpPr>
          <p:nvPr/>
        </p:nvCxnSpPr>
        <p:spPr>
          <a:xfrm flipH="1">
            <a:off x="3542020" y="5220289"/>
            <a:ext cx="175373" cy="1797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48">
            <a:extLst>
              <a:ext uri="{FF2B5EF4-FFF2-40B4-BE49-F238E27FC236}">
                <a16:creationId xmlns:a16="http://schemas.microsoft.com/office/drawing/2014/main" id="{E7361E89-FC35-8447-8B41-DE7A673F2DF6}"/>
              </a:ext>
            </a:extLst>
          </p:cNvPr>
          <p:cNvCxnSpPr>
            <a:cxnSpLocks/>
            <a:stCxn id="19" idx="0"/>
            <a:endCxn id="15" idx="3"/>
          </p:cNvCxnSpPr>
          <p:nvPr/>
        </p:nvCxnSpPr>
        <p:spPr>
          <a:xfrm flipV="1">
            <a:off x="3435621" y="4527253"/>
            <a:ext cx="559728" cy="82875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49">
            <a:extLst>
              <a:ext uri="{FF2B5EF4-FFF2-40B4-BE49-F238E27FC236}">
                <a16:creationId xmlns:a16="http://schemas.microsoft.com/office/drawing/2014/main" id="{D3EC43BB-1677-0E42-A7D4-13E1170C130C}"/>
              </a:ext>
            </a:extLst>
          </p:cNvPr>
          <p:cNvCxnSpPr>
            <a:cxnSpLocks/>
            <a:stCxn id="16" idx="0"/>
            <a:endCxn id="13" idx="3"/>
          </p:cNvCxnSpPr>
          <p:nvPr/>
        </p:nvCxnSpPr>
        <p:spPr>
          <a:xfrm flipV="1">
            <a:off x="3595871" y="4117877"/>
            <a:ext cx="98536" cy="4289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50">
            <a:extLst>
              <a:ext uri="{FF2B5EF4-FFF2-40B4-BE49-F238E27FC236}">
                <a16:creationId xmlns:a16="http://schemas.microsoft.com/office/drawing/2014/main" id="{A35A22FD-2655-2A44-9F1A-2E42676C7245}"/>
              </a:ext>
            </a:extLst>
          </p:cNvPr>
          <p:cNvCxnSpPr>
            <a:stCxn id="16" idx="7"/>
            <a:endCxn id="15" idx="2"/>
          </p:cNvCxnSpPr>
          <p:nvPr/>
        </p:nvCxnSpPr>
        <p:spPr>
          <a:xfrm flipV="1">
            <a:off x="3702270" y="4420854"/>
            <a:ext cx="249007" cy="17008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51">
            <a:extLst>
              <a:ext uri="{FF2B5EF4-FFF2-40B4-BE49-F238E27FC236}">
                <a16:creationId xmlns:a16="http://schemas.microsoft.com/office/drawing/2014/main" id="{EB7D77C5-BA8D-984D-8E38-A06C8D685CE0}"/>
              </a:ext>
            </a:extLst>
          </p:cNvPr>
          <p:cNvCxnSpPr>
            <a:cxnSpLocks/>
            <a:stCxn id="17" idx="7"/>
            <a:endCxn id="16" idx="2"/>
          </p:cNvCxnSpPr>
          <p:nvPr/>
        </p:nvCxnSpPr>
        <p:spPr>
          <a:xfrm flipV="1">
            <a:off x="3289523" y="4697336"/>
            <a:ext cx="155877" cy="1861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>
            <a:extLst>
              <a:ext uri="{FF2B5EF4-FFF2-40B4-BE49-F238E27FC236}">
                <a16:creationId xmlns:a16="http://schemas.microsoft.com/office/drawing/2014/main" id="{761339B3-D18D-3848-917B-E2517BB4C955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3333595" y="4989923"/>
            <a:ext cx="339726" cy="1239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chte verbindingslijn 53">
            <a:extLst>
              <a:ext uri="{FF2B5EF4-FFF2-40B4-BE49-F238E27FC236}">
                <a16:creationId xmlns:a16="http://schemas.microsoft.com/office/drawing/2014/main" id="{6DF22659-51C3-B842-86BF-9559ECD546AC}"/>
              </a:ext>
            </a:extLst>
          </p:cNvPr>
          <p:cNvCxnSpPr>
            <a:stCxn id="19" idx="1"/>
            <a:endCxn id="17" idx="4"/>
          </p:cNvCxnSpPr>
          <p:nvPr/>
        </p:nvCxnSpPr>
        <p:spPr>
          <a:xfrm flipH="1" flipV="1">
            <a:off x="3183124" y="5140394"/>
            <a:ext cx="146098" cy="2596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54">
            <a:extLst>
              <a:ext uri="{FF2B5EF4-FFF2-40B4-BE49-F238E27FC236}">
                <a16:creationId xmlns:a16="http://schemas.microsoft.com/office/drawing/2014/main" id="{6897082B-0A6D-1A47-9AA3-A7627A9F3B30}"/>
              </a:ext>
            </a:extLst>
          </p:cNvPr>
          <p:cNvCxnSpPr>
            <a:stCxn id="11" idx="7"/>
            <a:endCxn id="20" idx="3"/>
          </p:cNvCxnSpPr>
          <p:nvPr/>
        </p:nvCxnSpPr>
        <p:spPr>
          <a:xfrm flipV="1">
            <a:off x="4115017" y="2887842"/>
            <a:ext cx="548817" cy="3371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55">
            <a:extLst>
              <a:ext uri="{FF2B5EF4-FFF2-40B4-BE49-F238E27FC236}">
                <a16:creationId xmlns:a16="http://schemas.microsoft.com/office/drawing/2014/main" id="{3668D3FA-D058-4447-9679-22D5A66251B5}"/>
              </a:ext>
            </a:extLst>
          </p:cNvPr>
          <p:cNvCxnSpPr>
            <a:stCxn id="11" idx="5"/>
            <a:endCxn id="21" idx="2"/>
          </p:cNvCxnSpPr>
          <p:nvPr/>
        </p:nvCxnSpPr>
        <p:spPr>
          <a:xfrm>
            <a:off x="4115017" y="3437807"/>
            <a:ext cx="504745" cy="2262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56">
            <a:extLst>
              <a:ext uri="{FF2B5EF4-FFF2-40B4-BE49-F238E27FC236}">
                <a16:creationId xmlns:a16="http://schemas.microsoft.com/office/drawing/2014/main" id="{D1AFDCC7-9CA2-CD41-9E96-3DC95915DA2C}"/>
              </a:ext>
            </a:extLst>
          </p:cNvPr>
          <p:cNvCxnSpPr>
            <a:stCxn id="21" idx="0"/>
            <a:endCxn id="20" idx="4"/>
          </p:cNvCxnSpPr>
          <p:nvPr/>
        </p:nvCxnSpPr>
        <p:spPr>
          <a:xfrm flipV="1">
            <a:off x="4770233" y="2931914"/>
            <a:ext cx="0" cy="5816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chte verbindingslijn 57">
            <a:extLst>
              <a:ext uri="{FF2B5EF4-FFF2-40B4-BE49-F238E27FC236}">
                <a16:creationId xmlns:a16="http://schemas.microsoft.com/office/drawing/2014/main" id="{2B8F354A-0D96-704F-8755-2A2EE8BC941A}"/>
              </a:ext>
            </a:extLst>
          </p:cNvPr>
          <p:cNvCxnSpPr>
            <a:stCxn id="21" idx="6"/>
            <a:endCxn id="22" idx="3"/>
          </p:cNvCxnSpPr>
          <p:nvPr/>
        </p:nvCxnSpPr>
        <p:spPr>
          <a:xfrm flipV="1">
            <a:off x="4920704" y="3370030"/>
            <a:ext cx="360456" cy="2940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58">
            <a:extLst>
              <a:ext uri="{FF2B5EF4-FFF2-40B4-BE49-F238E27FC236}">
                <a16:creationId xmlns:a16="http://schemas.microsoft.com/office/drawing/2014/main" id="{7B5CD1E6-AE91-0244-9C73-741914E6DF2C}"/>
              </a:ext>
            </a:extLst>
          </p:cNvPr>
          <p:cNvCxnSpPr>
            <a:stCxn id="20" idx="5"/>
            <a:endCxn id="22" idx="1"/>
          </p:cNvCxnSpPr>
          <p:nvPr/>
        </p:nvCxnSpPr>
        <p:spPr>
          <a:xfrm>
            <a:off x="4876632" y="2887842"/>
            <a:ext cx="404528" cy="2693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59">
            <a:extLst>
              <a:ext uri="{FF2B5EF4-FFF2-40B4-BE49-F238E27FC236}">
                <a16:creationId xmlns:a16="http://schemas.microsoft.com/office/drawing/2014/main" id="{301A2C96-25F1-9646-95E4-E7578B22D6F5}"/>
              </a:ext>
            </a:extLst>
          </p:cNvPr>
          <p:cNvCxnSpPr>
            <a:stCxn id="11" idx="6"/>
            <a:endCxn id="22" idx="2"/>
          </p:cNvCxnSpPr>
          <p:nvPr/>
        </p:nvCxnSpPr>
        <p:spPr>
          <a:xfrm flipV="1">
            <a:off x="4159089" y="3263631"/>
            <a:ext cx="1077999" cy="6777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chte verbindingslijn 60">
            <a:extLst>
              <a:ext uri="{FF2B5EF4-FFF2-40B4-BE49-F238E27FC236}">
                <a16:creationId xmlns:a16="http://schemas.microsoft.com/office/drawing/2014/main" id="{1E166792-BA02-A445-A0B7-E30E8E604661}"/>
              </a:ext>
            </a:extLst>
          </p:cNvPr>
          <p:cNvCxnSpPr>
            <a:cxnSpLocks/>
            <a:stCxn id="20" idx="7"/>
            <a:endCxn id="24" idx="2"/>
          </p:cNvCxnSpPr>
          <p:nvPr/>
        </p:nvCxnSpPr>
        <p:spPr>
          <a:xfrm flipV="1">
            <a:off x="4876632" y="2596608"/>
            <a:ext cx="320700" cy="784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chte verbindingslijn 61">
            <a:extLst>
              <a:ext uri="{FF2B5EF4-FFF2-40B4-BE49-F238E27FC236}">
                <a16:creationId xmlns:a16="http://schemas.microsoft.com/office/drawing/2014/main" id="{362ADDD8-8D16-D84B-9FE9-EB05E744B8AA}"/>
              </a:ext>
            </a:extLst>
          </p:cNvPr>
          <p:cNvCxnSpPr>
            <a:stCxn id="24" idx="6"/>
            <a:endCxn id="25" idx="2"/>
          </p:cNvCxnSpPr>
          <p:nvPr/>
        </p:nvCxnSpPr>
        <p:spPr>
          <a:xfrm>
            <a:off x="5498274" y="2596608"/>
            <a:ext cx="305629" cy="15047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62">
            <a:extLst>
              <a:ext uri="{FF2B5EF4-FFF2-40B4-BE49-F238E27FC236}">
                <a16:creationId xmlns:a16="http://schemas.microsoft.com/office/drawing/2014/main" id="{9069ED94-63A3-CB4E-A21C-94B367EA1172}"/>
              </a:ext>
            </a:extLst>
          </p:cNvPr>
          <p:cNvCxnSpPr>
            <a:stCxn id="22" idx="6"/>
            <a:endCxn id="26" idx="2"/>
          </p:cNvCxnSpPr>
          <p:nvPr/>
        </p:nvCxnSpPr>
        <p:spPr>
          <a:xfrm>
            <a:off x="5538030" y="3263631"/>
            <a:ext cx="416344" cy="842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Rechte verbindingslijn 63">
            <a:extLst>
              <a:ext uri="{FF2B5EF4-FFF2-40B4-BE49-F238E27FC236}">
                <a16:creationId xmlns:a16="http://schemas.microsoft.com/office/drawing/2014/main" id="{5400CD45-A900-E346-B24A-C7CB2ECAF4DC}"/>
              </a:ext>
            </a:extLst>
          </p:cNvPr>
          <p:cNvCxnSpPr>
            <a:stCxn id="21" idx="6"/>
            <a:endCxn id="23" idx="1"/>
          </p:cNvCxnSpPr>
          <p:nvPr/>
        </p:nvCxnSpPr>
        <p:spPr>
          <a:xfrm>
            <a:off x="4920704" y="3664077"/>
            <a:ext cx="526993" cy="951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64">
            <a:extLst>
              <a:ext uri="{FF2B5EF4-FFF2-40B4-BE49-F238E27FC236}">
                <a16:creationId xmlns:a16="http://schemas.microsoft.com/office/drawing/2014/main" id="{3B7D0C8A-6BEC-AE43-8A56-33529873F2F9}"/>
              </a:ext>
            </a:extLst>
          </p:cNvPr>
          <p:cNvCxnSpPr>
            <a:cxnSpLocks/>
            <a:stCxn id="23" idx="6"/>
            <a:endCxn id="27" idx="1"/>
          </p:cNvCxnSpPr>
          <p:nvPr/>
        </p:nvCxnSpPr>
        <p:spPr>
          <a:xfrm>
            <a:off x="5704567" y="3865631"/>
            <a:ext cx="779244" cy="25714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chte verbindingslijn 65">
            <a:extLst>
              <a:ext uri="{FF2B5EF4-FFF2-40B4-BE49-F238E27FC236}">
                <a16:creationId xmlns:a16="http://schemas.microsoft.com/office/drawing/2014/main" id="{D3C1CC38-73E2-2C42-AEAE-74FC835FB620}"/>
              </a:ext>
            </a:extLst>
          </p:cNvPr>
          <p:cNvCxnSpPr>
            <a:stCxn id="26" idx="5"/>
            <a:endCxn id="27" idx="0"/>
          </p:cNvCxnSpPr>
          <p:nvPr/>
        </p:nvCxnSpPr>
        <p:spPr>
          <a:xfrm>
            <a:off x="6211244" y="3454241"/>
            <a:ext cx="378966" cy="6244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Rechte verbindingslijn 66">
            <a:extLst>
              <a:ext uri="{FF2B5EF4-FFF2-40B4-BE49-F238E27FC236}">
                <a16:creationId xmlns:a16="http://schemas.microsoft.com/office/drawing/2014/main" id="{311DB312-55F1-BE4B-B2EF-28C8365D5920}"/>
              </a:ext>
            </a:extLst>
          </p:cNvPr>
          <p:cNvCxnSpPr>
            <a:stCxn id="27" idx="7"/>
            <a:endCxn id="28" idx="4"/>
          </p:cNvCxnSpPr>
          <p:nvPr/>
        </p:nvCxnSpPr>
        <p:spPr>
          <a:xfrm flipV="1">
            <a:off x="6696609" y="3675878"/>
            <a:ext cx="272174" cy="4468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67">
            <a:extLst>
              <a:ext uri="{FF2B5EF4-FFF2-40B4-BE49-F238E27FC236}">
                <a16:creationId xmlns:a16="http://schemas.microsoft.com/office/drawing/2014/main" id="{5FF5445E-0107-A142-A84A-52B7C169A7AE}"/>
              </a:ext>
            </a:extLst>
          </p:cNvPr>
          <p:cNvCxnSpPr>
            <a:stCxn id="28" idx="1"/>
            <a:endCxn id="25" idx="5"/>
          </p:cNvCxnSpPr>
          <p:nvPr/>
        </p:nvCxnSpPr>
        <p:spPr>
          <a:xfrm flipH="1" flipV="1">
            <a:off x="6060773" y="2853478"/>
            <a:ext cx="801611" cy="5655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68">
            <a:extLst>
              <a:ext uri="{FF2B5EF4-FFF2-40B4-BE49-F238E27FC236}">
                <a16:creationId xmlns:a16="http://schemas.microsoft.com/office/drawing/2014/main" id="{B8735F9B-CA19-064F-8DC7-11B7B7B39D6B}"/>
              </a:ext>
            </a:extLst>
          </p:cNvPr>
          <p:cNvCxnSpPr>
            <a:stCxn id="25" idx="4"/>
            <a:endCxn id="26" idx="0"/>
          </p:cNvCxnSpPr>
          <p:nvPr/>
        </p:nvCxnSpPr>
        <p:spPr>
          <a:xfrm>
            <a:off x="5954374" y="2897550"/>
            <a:ext cx="150471" cy="2998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69">
            <a:extLst>
              <a:ext uri="{FF2B5EF4-FFF2-40B4-BE49-F238E27FC236}">
                <a16:creationId xmlns:a16="http://schemas.microsoft.com/office/drawing/2014/main" id="{FE4B298D-1105-2B44-A694-A741FDFB786C}"/>
              </a:ext>
            </a:extLst>
          </p:cNvPr>
          <p:cNvCxnSpPr>
            <a:stCxn id="7" idx="4"/>
            <a:endCxn id="10" idx="7"/>
          </p:cNvCxnSpPr>
          <p:nvPr/>
        </p:nvCxnSpPr>
        <p:spPr>
          <a:xfrm flipH="1">
            <a:off x="2988581" y="2091491"/>
            <a:ext cx="456819" cy="113351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70">
            <a:extLst>
              <a:ext uri="{FF2B5EF4-FFF2-40B4-BE49-F238E27FC236}">
                <a16:creationId xmlns:a16="http://schemas.microsoft.com/office/drawing/2014/main" id="{8ED78CA5-A5AF-FA4F-95F6-7AA8754AEA9D}"/>
              </a:ext>
            </a:extLst>
          </p:cNvPr>
          <p:cNvCxnSpPr>
            <a:stCxn id="7" idx="4"/>
            <a:endCxn id="11" idx="1"/>
          </p:cNvCxnSpPr>
          <p:nvPr/>
        </p:nvCxnSpPr>
        <p:spPr>
          <a:xfrm>
            <a:off x="3445400" y="2091491"/>
            <a:ext cx="456819" cy="113351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71">
            <a:extLst>
              <a:ext uri="{FF2B5EF4-FFF2-40B4-BE49-F238E27FC236}">
                <a16:creationId xmlns:a16="http://schemas.microsoft.com/office/drawing/2014/main" id="{E8CCE72C-D280-0D49-859E-6BFC9D9E43A4}"/>
              </a:ext>
            </a:extLst>
          </p:cNvPr>
          <p:cNvCxnSpPr>
            <a:stCxn id="11" idx="4"/>
            <a:endCxn id="15" idx="0"/>
          </p:cNvCxnSpPr>
          <p:nvPr/>
        </p:nvCxnSpPr>
        <p:spPr>
          <a:xfrm>
            <a:off x="4008618" y="3481879"/>
            <a:ext cx="93130" cy="7885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chte verbindingslijn 72">
            <a:extLst>
              <a:ext uri="{FF2B5EF4-FFF2-40B4-BE49-F238E27FC236}">
                <a16:creationId xmlns:a16="http://schemas.microsoft.com/office/drawing/2014/main" id="{5DA4FFF8-46F8-3C4E-9671-0E2C978E772F}"/>
              </a:ext>
            </a:extLst>
          </p:cNvPr>
          <p:cNvCxnSpPr/>
          <p:nvPr/>
        </p:nvCxnSpPr>
        <p:spPr>
          <a:xfrm>
            <a:off x="3435621" y="2945166"/>
            <a:ext cx="9779" cy="5353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73">
            <a:extLst>
              <a:ext uri="{FF2B5EF4-FFF2-40B4-BE49-F238E27FC236}">
                <a16:creationId xmlns:a16="http://schemas.microsoft.com/office/drawing/2014/main" id="{512C4D3E-1A63-9648-A024-8DF1643D56DA}"/>
              </a:ext>
            </a:extLst>
          </p:cNvPr>
          <p:cNvCxnSpPr/>
          <p:nvPr/>
        </p:nvCxnSpPr>
        <p:spPr>
          <a:xfrm flipH="1">
            <a:off x="3435621" y="2091491"/>
            <a:ext cx="9779" cy="55273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hthoek 3">
            <a:extLst>
              <a:ext uri="{FF2B5EF4-FFF2-40B4-BE49-F238E27FC236}">
                <a16:creationId xmlns:a16="http://schemas.microsoft.com/office/drawing/2014/main" id="{2C6075C6-D3E5-B548-87A7-A290F04FFFAB}"/>
              </a:ext>
            </a:extLst>
          </p:cNvPr>
          <p:cNvSpPr/>
          <p:nvPr/>
        </p:nvSpPr>
        <p:spPr>
          <a:xfrm>
            <a:off x="1741859" y="1685795"/>
            <a:ext cx="5660020" cy="445625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D607C46F-5223-484C-972A-769D12F64462}"/>
              </a:ext>
            </a:extLst>
          </p:cNvPr>
          <p:cNvSpPr/>
          <p:nvPr/>
        </p:nvSpPr>
        <p:spPr>
          <a:xfrm>
            <a:off x="3858147" y="3180937"/>
            <a:ext cx="300942" cy="30094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00070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7CB0971-5DBD-884D-949B-74EEC2132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Department of computer science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8D2A3EF-2934-1A44-87A7-69A676B40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56</a:t>
            </a:fld>
            <a:endParaRPr lang="nl-NL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53E474B-D90E-2E46-A242-E80F7BD6E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00FA00"/>
                </a:solidFill>
              </a:rPr>
              <a:t>Global minimal vertex cut</a:t>
            </a:r>
            <a:endParaRPr lang="nl-BE" dirty="0">
              <a:solidFill>
                <a:srgbClr val="0096FF"/>
              </a:solidFill>
            </a:endParaRP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9FA57CB3-8F64-5042-A31C-F41ED093FE03}"/>
              </a:ext>
            </a:extLst>
          </p:cNvPr>
          <p:cNvSpPr/>
          <p:nvPr/>
        </p:nvSpPr>
        <p:spPr>
          <a:xfrm>
            <a:off x="2731711" y="2091491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F9D38B5B-DE8B-1D47-94BF-787969DC3C4E}"/>
              </a:ext>
            </a:extLst>
          </p:cNvPr>
          <p:cNvSpPr/>
          <p:nvPr/>
        </p:nvSpPr>
        <p:spPr>
          <a:xfrm>
            <a:off x="3294929" y="1790549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BB06FFEB-5511-C24B-8DAF-C4C8ED9A0BD3}"/>
              </a:ext>
            </a:extLst>
          </p:cNvPr>
          <p:cNvSpPr/>
          <p:nvPr/>
        </p:nvSpPr>
        <p:spPr>
          <a:xfrm>
            <a:off x="3858147" y="2091491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BC91F8EE-F5B8-C247-88E6-32C593513EF9}"/>
              </a:ext>
            </a:extLst>
          </p:cNvPr>
          <p:cNvSpPr/>
          <p:nvPr/>
        </p:nvSpPr>
        <p:spPr>
          <a:xfrm>
            <a:off x="3285150" y="264422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042AA094-EB34-C645-BEE2-3B095376D55E}"/>
              </a:ext>
            </a:extLst>
          </p:cNvPr>
          <p:cNvSpPr/>
          <p:nvPr/>
        </p:nvSpPr>
        <p:spPr>
          <a:xfrm>
            <a:off x="2731711" y="3180937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D607C46F-5223-484C-972A-769D12F64462}"/>
              </a:ext>
            </a:extLst>
          </p:cNvPr>
          <p:cNvSpPr/>
          <p:nvPr/>
        </p:nvSpPr>
        <p:spPr>
          <a:xfrm>
            <a:off x="3858147" y="3180937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466FA49A-5298-EC47-871D-9E939031A143}"/>
              </a:ext>
            </a:extLst>
          </p:cNvPr>
          <p:cNvSpPr/>
          <p:nvPr/>
        </p:nvSpPr>
        <p:spPr>
          <a:xfrm>
            <a:off x="3294929" y="3480553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CCFB3217-BDE7-4B41-9666-C51536FB9E24}"/>
              </a:ext>
            </a:extLst>
          </p:cNvPr>
          <p:cNvSpPr/>
          <p:nvPr/>
        </p:nvSpPr>
        <p:spPr>
          <a:xfrm>
            <a:off x="3650335" y="3861007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65860F9E-B729-2846-B6AC-B1BE45E9CC08}"/>
              </a:ext>
            </a:extLst>
          </p:cNvPr>
          <p:cNvSpPr/>
          <p:nvPr/>
        </p:nvSpPr>
        <p:spPr>
          <a:xfrm>
            <a:off x="3197466" y="415359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5E4FA05E-0D41-6C4C-B7E6-9D6848D7C016}"/>
              </a:ext>
            </a:extLst>
          </p:cNvPr>
          <p:cNvSpPr/>
          <p:nvPr/>
        </p:nvSpPr>
        <p:spPr>
          <a:xfrm>
            <a:off x="3951277" y="4270383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1182A715-7E1F-AA40-9FC1-936AB3239DE0}"/>
              </a:ext>
            </a:extLst>
          </p:cNvPr>
          <p:cNvSpPr/>
          <p:nvPr/>
        </p:nvSpPr>
        <p:spPr>
          <a:xfrm>
            <a:off x="3445400" y="4546865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0EA30216-F208-FF4D-9676-DE2D5E9AC6EC}"/>
              </a:ext>
            </a:extLst>
          </p:cNvPr>
          <p:cNvSpPr/>
          <p:nvPr/>
        </p:nvSpPr>
        <p:spPr>
          <a:xfrm>
            <a:off x="3032653" y="4839452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9B038809-CE0A-D342-B86E-064BEEFBA461}"/>
              </a:ext>
            </a:extLst>
          </p:cNvPr>
          <p:cNvSpPr/>
          <p:nvPr/>
        </p:nvSpPr>
        <p:spPr>
          <a:xfrm>
            <a:off x="3673321" y="4963419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0FE094A4-0653-8447-8903-D844767214E4}"/>
              </a:ext>
            </a:extLst>
          </p:cNvPr>
          <p:cNvSpPr/>
          <p:nvPr/>
        </p:nvSpPr>
        <p:spPr>
          <a:xfrm>
            <a:off x="3285150" y="535600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36B2E25E-481B-3C4D-AD41-3F1C69BBBFBC}"/>
              </a:ext>
            </a:extLst>
          </p:cNvPr>
          <p:cNvSpPr/>
          <p:nvPr/>
        </p:nvSpPr>
        <p:spPr>
          <a:xfrm>
            <a:off x="4619762" y="2630972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67B672F8-9854-AA46-ABEC-3787224884A3}"/>
              </a:ext>
            </a:extLst>
          </p:cNvPr>
          <p:cNvSpPr/>
          <p:nvPr/>
        </p:nvSpPr>
        <p:spPr>
          <a:xfrm>
            <a:off x="4619762" y="3513606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0A8B5E80-0485-3D4A-AE89-2DE0EAF41345}"/>
              </a:ext>
            </a:extLst>
          </p:cNvPr>
          <p:cNvSpPr/>
          <p:nvPr/>
        </p:nvSpPr>
        <p:spPr>
          <a:xfrm>
            <a:off x="5237088" y="311316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3" name="Ovaal 22">
            <a:extLst>
              <a:ext uri="{FF2B5EF4-FFF2-40B4-BE49-F238E27FC236}">
                <a16:creationId xmlns:a16="http://schemas.microsoft.com/office/drawing/2014/main" id="{66C67CA0-2A53-B244-9B89-701C345A6B44}"/>
              </a:ext>
            </a:extLst>
          </p:cNvPr>
          <p:cNvSpPr/>
          <p:nvPr/>
        </p:nvSpPr>
        <p:spPr>
          <a:xfrm>
            <a:off x="5403625" y="371516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C12B4C66-82FF-BA4E-B52B-E283ECE1A511}"/>
              </a:ext>
            </a:extLst>
          </p:cNvPr>
          <p:cNvSpPr/>
          <p:nvPr/>
        </p:nvSpPr>
        <p:spPr>
          <a:xfrm>
            <a:off x="5197332" y="2446137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57664D47-928B-1D4A-8622-8961108424F8}"/>
              </a:ext>
            </a:extLst>
          </p:cNvPr>
          <p:cNvSpPr/>
          <p:nvPr/>
        </p:nvSpPr>
        <p:spPr>
          <a:xfrm>
            <a:off x="5803903" y="2596608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09D4F842-8E67-9046-9E6D-16043C010F24}"/>
              </a:ext>
            </a:extLst>
          </p:cNvPr>
          <p:cNvSpPr/>
          <p:nvPr/>
        </p:nvSpPr>
        <p:spPr>
          <a:xfrm>
            <a:off x="5954374" y="3197371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7" name="Ovaal 26">
            <a:extLst>
              <a:ext uri="{FF2B5EF4-FFF2-40B4-BE49-F238E27FC236}">
                <a16:creationId xmlns:a16="http://schemas.microsoft.com/office/drawing/2014/main" id="{DD840696-7DB2-4E4F-8A5A-4DB2B5938EEC}"/>
              </a:ext>
            </a:extLst>
          </p:cNvPr>
          <p:cNvSpPr/>
          <p:nvPr/>
        </p:nvSpPr>
        <p:spPr>
          <a:xfrm>
            <a:off x="6439739" y="407870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8" name="Ovaal 27">
            <a:extLst>
              <a:ext uri="{FF2B5EF4-FFF2-40B4-BE49-F238E27FC236}">
                <a16:creationId xmlns:a16="http://schemas.microsoft.com/office/drawing/2014/main" id="{B42FA9EA-96C7-DF43-944B-1EC5D9825C17}"/>
              </a:ext>
            </a:extLst>
          </p:cNvPr>
          <p:cNvSpPr/>
          <p:nvPr/>
        </p:nvSpPr>
        <p:spPr>
          <a:xfrm>
            <a:off x="6818312" y="3374936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AF7FA6B5-9B87-994D-B7D1-218A0966EF47}"/>
              </a:ext>
            </a:extLst>
          </p:cNvPr>
          <p:cNvCxnSpPr>
            <a:cxnSpLocks/>
            <a:stCxn id="6" idx="7"/>
            <a:endCxn id="7" idx="2"/>
          </p:cNvCxnSpPr>
          <p:nvPr/>
        </p:nvCxnSpPr>
        <p:spPr>
          <a:xfrm flipV="1">
            <a:off x="2988581" y="1941020"/>
            <a:ext cx="306348" cy="1945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49E08F66-003F-AB4E-BCEC-21414287B49A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3032653" y="2241962"/>
            <a:ext cx="82549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9FB03915-8792-C64D-8686-F13FBBEFD5FC}"/>
              </a:ext>
            </a:extLst>
          </p:cNvPr>
          <p:cNvCxnSpPr>
            <a:stCxn id="6" idx="5"/>
            <a:endCxn id="9" idx="1"/>
          </p:cNvCxnSpPr>
          <p:nvPr/>
        </p:nvCxnSpPr>
        <p:spPr>
          <a:xfrm>
            <a:off x="2988581" y="2348361"/>
            <a:ext cx="340641" cy="3399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31">
            <a:extLst>
              <a:ext uri="{FF2B5EF4-FFF2-40B4-BE49-F238E27FC236}">
                <a16:creationId xmlns:a16="http://schemas.microsoft.com/office/drawing/2014/main" id="{545B82C9-5A28-5346-96E9-D060A6075C29}"/>
              </a:ext>
            </a:extLst>
          </p:cNvPr>
          <p:cNvCxnSpPr>
            <a:stCxn id="6" idx="4"/>
            <a:endCxn id="10" idx="0"/>
          </p:cNvCxnSpPr>
          <p:nvPr/>
        </p:nvCxnSpPr>
        <p:spPr>
          <a:xfrm>
            <a:off x="2882182" y="2392433"/>
            <a:ext cx="0" cy="7885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3DECC7D9-E136-1644-96FD-AFA931EBF3C3}"/>
              </a:ext>
            </a:extLst>
          </p:cNvPr>
          <p:cNvCxnSpPr>
            <a:cxnSpLocks/>
            <a:stCxn id="10" idx="7"/>
            <a:endCxn id="9" idx="3"/>
          </p:cNvCxnSpPr>
          <p:nvPr/>
        </p:nvCxnSpPr>
        <p:spPr>
          <a:xfrm flipV="1">
            <a:off x="2988581" y="2901094"/>
            <a:ext cx="340641" cy="3239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9372553A-9802-664B-9011-A72B4118A40B}"/>
              </a:ext>
            </a:extLst>
          </p:cNvPr>
          <p:cNvCxnSpPr>
            <a:stCxn id="9" idx="7"/>
            <a:endCxn id="8" idx="3"/>
          </p:cNvCxnSpPr>
          <p:nvPr/>
        </p:nvCxnSpPr>
        <p:spPr>
          <a:xfrm flipV="1">
            <a:off x="3542020" y="2348361"/>
            <a:ext cx="360199" cy="3399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23D698E3-92ED-ED4F-B35E-EF2FD2E052F4}"/>
              </a:ext>
            </a:extLst>
          </p:cNvPr>
          <p:cNvCxnSpPr>
            <a:cxnSpLocks/>
            <a:stCxn id="7" idx="6"/>
            <a:endCxn id="8" idx="1"/>
          </p:cNvCxnSpPr>
          <p:nvPr/>
        </p:nvCxnSpPr>
        <p:spPr>
          <a:xfrm>
            <a:off x="3595871" y="1941020"/>
            <a:ext cx="306348" cy="1945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35">
            <a:extLst>
              <a:ext uri="{FF2B5EF4-FFF2-40B4-BE49-F238E27FC236}">
                <a16:creationId xmlns:a16="http://schemas.microsoft.com/office/drawing/2014/main" id="{19FC78B7-E823-374F-9E6E-838E9F6FA9E1}"/>
              </a:ext>
            </a:extLst>
          </p:cNvPr>
          <p:cNvCxnSpPr>
            <a:stCxn id="8" idx="4"/>
            <a:endCxn id="11" idx="0"/>
          </p:cNvCxnSpPr>
          <p:nvPr/>
        </p:nvCxnSpPr>
        <p:spPr>
          <a:xfrm>
            <a:off x="4008618" y="2392433"/>
            <a:ext cx="0" cy="7885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A1E114A6-22FD-714E-8F3B-6C495A32B7D5}"/>
              </a:ext>
            </a:extLst>
          </p:cNvPr>
          <p:cNvCxnSpPr>
            <a:stCxn id="11" idx="1"/>
            <a:endCxn id="9" idx="5"/>
          </p:cNvCxnSpPr>
          <p:nvPr/>
        </p:nvCxnSpPr>
        <p:spPr>
          <a:xfrm flipH="1" flipV="1">
            <a:off x="3542020" y="2901094"/>
            <a:ext cx="360199" cy="3239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35D28185-45B0-9F48-9CBF-17217D6E49F4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>
            <a:off x="3032653" y="3331408"/>
            <a:ext cx="82549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38">
            <a:extLst>
              <a:ext uri="{FF2B5EF4-FFF2-40B4-BE49-F238E27FC236}">
                <a16:creationId xmlns:a16="http://schemas.microsoft.com/office/drawing/2014/main" id="{AE75A696-DEBC-3E43-B5B8-2061269C5F21}"/>
              </a:ext>
            </a:extLst>
          </p:cNvPr>
          <p:cNvCxnSpPr>
            <a:cxnSpLocks/>
            <a:stCxn id="10" idx="5"/>
            <a:endCxn id="12" idx="2"/>
          </p:cNvCxnSpPr>
          <p:nvPr/>
        </p:nvCxnSpPr>
        <p:spPr>
          <a:xfrm>
            <a:off x="2988581" y="3437807"/>
            <a:ext cx="306348" cy="1932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F57A8545-57D7-DC4A-9732-75D9924F4A9F}"/>
              </a:ext>
            </a:extLst>
          </p:cNvPr>
          <p:cNvCxnSpPr>
            <a:cxnSpLocks/>
            <a:stCxn id="11" idx="3"/>
            <a:endCxn id="12" idx="6"/>
          </p:cNvCxnSpPr>
          <p:nvPr/>
        </p:nvCxnSpPr>
        <p:spPr>
          <a:xfrm flipH="1">
            <a:off x="3595871" y="3437807"/>
            <a:ext cx="306348" cy="1932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40">
            <a:extLst>
              <a:ext uri="{FF2B5EF4-FFF2-40B4-BE49-F238E27FC236}">
                <a16:creationId xmlns:a16="http://schemas.microsoft.com/office/drawing/2014/main" id="{99CE48B1-66CF-BB4F-9CAF-764A4F2F6600}"/>
              </a:ext>
            </a:extLst>
          </p:cNvPr>
          <p:cNvCxnSpPr>
            <a:stCxn id="12" idx="7"/>
            <a:endCxn id="8" idx="4"/>
          </p:cNvCxnSpPr>
          <p:nvPr/>
        </p:nvCxnSpPr>
        <p:spPr>
          <a:xfrm flipV="1">
            <a:off x="3551799" y="2392433"/>
            <a:ext cx="456819" cy="11321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41">
            <a:extLst>
              <a:ext uri="{FF2B5EF4-FFF2-40B4-BE49-F238E27FC236}">
                <a16:creationId xmlns:a16="http://schemas.microsoft.com/office/drawing/2014/main" id="{1385983B-F77B-8B4A-83FA-D53C424DA761}"/>
              </a:ext>
            </a:extLst>
          </p:cNvPr>
          <p:cNvCxnSpPr>
            <a:cxnSpLocks/>
            <a:stCxn id="12" idx="1"/>
            <a:endCxn id="6" idx="4"/>
          </p:cNvCxnSpPr>
          <p:nvPr/>
        </p:nvCxnSpPr>
        <p:spPr>
          <a:xfrm flipH="1" flipV="1">
            <a:off x="2882182" y="2392433"/>
            <a:ext cx="456819" cy="11321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B5E192DF-0A1B-E144-9DEC-89180252959A}"/>
              </a:ext>
            </a:extLst>
          </p:cNvPr>
          <p:cNvCxnSpPr>
            <a:stCxn id="10" idx="4"/>
            <a:endCxn id="17" idx="0"/>
          </p:cNvCxnSpPr>
          <p:nvPr/>
        </p:nvCxnSpPr>
        <p:spPr>
          <a:xfrm>
            <a:off x="2882182" y="3481879"/>
            <a:ext cx="300942" cy="135757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43556E7C-20D4-6840-A7DE-8EEF24DF14B0}"/>
              </a:ext>
            </a:extLst>
          </p:cNvPr>
          <p:cNvCxnSpPr>
            <a:stCxn id="17" idx="0"/>
            <a:endCxn id="14" idx="4"/>
          </p:cNvCxnSpPr>
          <p:nvPr/>
        </p:nvCxnSpPr>
        <p:spPr>
          <a:xfrm flipV="1">
            <a:off x="3183124" y="4454536"/>
            <a:ext cx="164813" cy="3849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44A25166-2195-1D4B-9D6B-910DD717F968}"/>
              </a:ext>
            </a:extLst>
          </p:cNvPr>
          <p:cNvCxnSpPr>
            <a:stCxn id="14" idx="7"/>
            <a:endCxn id="13" idx="2"/>
          </p:cNvCxnSpPr>
          <p:nvPr/>
        </p:nvCxnSpPr>
        <p:spPr>
          <a:xfrm flipV="1">
            <a:off x="3454336" y="4011478"/>
            <a:ext cx="195999" cy="1861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41C93EBF-FAF9-D94D-8AFE-5FBD8D8E38A3}"/>
              </a:ext>
            </a:extLst>
          </p:cNvPr>
          <p:cNvCxnSpPr>
            <a:stCxn id="13" idx="5"/>
            <a:endCxn id="15" idx="1"/>
          </p:cNvCxnSpPr>
          <p:nvPr/>
        </p:nvCxnSpPr>
        <p:spPr>
          <a:xfrm>
            <a:off x="3907205" y="4117877"/>
            <a:ext cx="88144" cy="19657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>
            <a:extLst>
              <a:ext uri="{FF2B5EF4-FFF2-40B4-BE49-F238E27FC236}">
                <a16:creationId xmlns:a16="http://schemas.microsoft.com/office/drawing/2014/main" id="{4CA53F7E-E535-7D40-85B7-3D3E74874F5A}"/>
              </a:ext>
            </a:extLst>
          </p:cNvPr>
          <p:cNvCxnSpPr>
            <a:cxnSpLocks/>
            <a:stCxn id="15" idx="4"/>
            <a:endCxn id="18" idx="7"/>
          </p:cNvCxnSpPr>
          <p:nvPr/>
        </p:nvCxnSpPr>
        <p:spPr>
          <a:xfrm flipH="1">
            <a:off x="3930191" y="4571325"/>
            <a:ext cx="171557" cy="4361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47">
            <a:extLst>
              <a:ext uri="{FF2B5EF4-FFF2-40B4-BE49-F238E27FC236}">
                <a16:creationId xmlns:a16="http://schemas.microsoft.com/office/drawing/2014/main" id="{29372F48-0B4B-994B-B4FF-ECFF43DC52DB}"/>
              </a:ext>
            </a:extLst>
          </p:cNvPr>
          <p:cNvCxnSpPr>
            <a:stCxn id="18" idx="3"/>
            <a:endCxn id="19" idx="7"/>
          </p:cNvCxnSpPr>
          <p:nvPr/>
        </p:nvCxnSpPr>
        <p:spPr>
          <a:xfrm flipH="1">
            <a:off x="3542020" y="5220289"/>
            <a:ext cx="175373" cy="1797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48">
            <a:extLst>
              <a:ext uri="{FF2B5EF4-FFF2-40B4-BE49-F238E27FC236}">
                <a16:creationId xmlns:a16="http://schemas.microsoft.com/office/drawing/2014/main" id="{E7361E89-FC35-8447-8B41-DE7A673F2DF6}"/>
              </a:ext>
            </a:extLst>
          </p:cNvPr>
          <p:cNvCxnSpPr>
            <a:cxnSpLocks/>
            <a:stCxn id="19" idx="0"/>
            <a:endCxn id="15" idx="3"/>
          </p:cNvCxnSpPr>
          <p:nvPr/>
        </p:nvCxnSpPr>
        <p:spPr>
          <a:xfrm flipV="1">
            <a:off x="3435621" y="4527253"/>
            <a:ext cx="559728" cy="82875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49">
            <a:extLst>
              <a:ext uri="{FF2B5EF4-FFF2-40B4-BE49-F238E27FC236}">
                <a16:creationId xmlns:a16="http://schemas.microsoft.com/office/drawing/2014/main" id="{D3EC43BB-1677-0E42-A7D4-13E1170C130C}"/>
              </a:ext>
            </a:extLst>
          </p:cNvPr>
          <p:cNvCxnSpPr>
            <a:cxnSpLocks/>
            <a:stCxn id="16" idx="0"/>
            <a:endCxn id="13" idx="3"/>
          </p:cNvCxnSpPr>
          <p:nvPr/>
        </p:nvCxnSpPr>
        <p:spPr>
          <a:xfrm flipV="1">
            <a:off x="3595871" y="4117877"/>
            <a:ext cx="98536" cy="4289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50">
            <a:extLst>
              <a:ext uri="{FF2B5EF4-FFF2-40B4-BE49-F238E27FC236}">
                <a16:creationId xmlns:a16="http://schemas.microsoft.com/office/drawing/2014/main" id="{A35A22FD-2655-2A44-9F1A-2E42676C7245}"/>
              </a:ext>
            </a:extLst>
          </p:cNvPr>
          <p:cNvCxnSpPr>
            <a:stCxn id="16" idx="7"/>
            <a:endCxn id="15" idx="2"/>
          </p:cNvCxnSpPr>
          <p:nvPr/>
        </p:nvCxnSpPr>
        <p:spPr>
          <a:xfrm flipV="1">
            <a:off x="3702270" y="4420854"/>
            <a:ext cx="249007" cy="17008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51">
            <a:extLst>
              <a:ext uri="{FF2B5EF4-FFF2-40B4-BE49-F238E27FC236}">
                <a16:creationId xmlns:a16="http://schemas.microsoft.com/office/drawing/2014/main" id="{EB7D77C5-BA8D-984D-8E38-A06C8D685CE0}"/>
              </a:ext>
            </a:extLst>
          </p:cNvPr>
          <p:cNvCxnSpPr>
            <a:cxnSpLocks/>
            <a:stCxn id="17" idx="7"/>
            <a:endCxn id="16" idx="2"/>
          </p:cNvCxnSpPr>
          <p:nvPr/>
        </p:nvCxnSpPr>
        <p:spPr>
          <a:xfrm flipV="1">
            <a:off x="3289523" y="4697336"/>
            <a:ext cx="155877" cy="1861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>
            <a:extLst>
              <a:ext uri="{FF2B5EF4-FFF2-40B4-BE49-F238E27FC236}">
                <a16:creationId xmlns:a16="http://schemas.microsoft.com/office/drawing/2014/main" id="{761339B3-D18D-3848-917B-E2517BB4C955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3333595" y="4989923"/>
            <a:ext cx="339726" cy="1239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chte verbindingslijn 53">
            <a:extLst>
              <a:ext uri="{FF2B5EF4-FFF2-40B4-BE49-F238E27FC236}">
                <a16:creationId xmlns:a16="http://schemas.microsoft.com/office/drawing/2014/main" id="{6DF22659-51C3-B842-86BF-9559ECD546AC}"/>
              </a:ext>
            </a:extLst>
          </p:cNvPr>
          <p:cNvCxnSpPr>
            <a:stCxn id="19" idx="1"/>
            <a:endCxn id="17" idx="4"/>
          </p:cNvCxnSpPr>
          <p:nvPr/>
        </p:nvCxnSpPr>
        <p:spPr>
          <a:xfrm flipH="1" flipV="1">
            <a:off x="3183124" y="5140394"/>
            <a:ext cx="146098" cy="2596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54">
            <a:extLst>
              <a:ext uri="{FF2B5EF4-FFF2-40B4-BE49-F238E27FC236}">
                <a16:creationId xmlns:a16="http://schemas.microsoft.com/office/drawing/2014/main" id="{6897082B-0A6D-1A47-9AA3-A7627A9F3B30}"/>
              </a:ext>
            </a:extLst>
          </p:cNvPr>
          <p:cNvCxnSpPr>
            <a:stCxn id="11" idx="7"/>
            <a:endCxn id="20" idx="3"/>
          </p:cNvCxnSpPr>
          <p:nvPr/>
        </p:nvCxnSpPr>
        <p:spPr>
          <a:xfrm flipV="1">
            <a:off x="4115017" y="2887842"/>
            <a:ext cx="548817" cy="3371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55">
            <a:extLst>
              <a:ext uri="{FF2B5EF4-FFF2-40B4-BE49-F238E27FC236}">
                <a16:creationId xmlns:a16="http://schemas.microsoft.com/office/drawing/2014/main" id="{3668D3FA-D058-4447-9679-22D5A66251B5}"/>
              </a:ext>
            </a:extLst>
          </p:cNvPr>
          <p:cNvCxnSpPr>
            <a:stCxn id="11" idx="5"/>
            <a:endCxn id="21" idx="2"/>
          </p:cNvCxnSpPr>
          <p:nvPr/>
        </p:nvCxnSpPr>
        <p:spPr>
          <a:xfrm>
            <a:off x="4115017" y="3437807"/>
            <a:ext cx="504745" cy="2262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56">
            <a:extLst>
              <a:ext uri="{FF2B5EF4-FFF2-40B4-BE49-F238E27FC236}">
                <a16:creationId xmlns:a16="http://schemas.microsoft.com/office/drawing/2014/main" id="{D1AFDCC7-9CA2-CD41-9E96-3DC95915DA2C}"/>
              </a:ext>
            </a:extLst>
          </p:cNvPr>
          <p:cNvCxnSpPr>
            <a:stCxn id="21" idx="0"/>
            <a:endCxn id="20" idx="4"/>
          </p:cNvCxnSpPr>
          <p:nvPr/>
        </p:nvCxnSpPr>
        <p:spPr>
          <a:xfrm flipV="1">
            <a:off x="4770233" y="2931914"/>
            <a:ext cx="0" cy="5816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chte verbindingslijn 57">
            <a:extLst>
              <a:ext uri="{FF2B5EF4-FFF2-40B4-BE49-F238E27FC236}">
                <a16:creationId xmlns:a16="http://schemas.microsoft.com/office/drawing/2014/main" id="{2B8F354A-0D96-704F-8755-2A2EE8BC941A}"/>
              </a:ext>
            </a:extLst>
          </p:cNvPr>
          <p:cNvCxnSpPr>
            <a:stCxn id="21" idx="6"/>
            <a:endCxn id="22" idx="3"/>
          </p:cNvCxnSpPr>
          <p:nvPr/>
        </p:nvCxnSpPr>
        <p:spPr>
          <a:xfrm flipV="1">
            <a:off x="4920704" y="3370030"/>
            <a:ext cx="360456" cy="2940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58">
            <a:extLst>
              <a:ext uri="{FF2B5EF4-FFF2-40B4-BE49-F238E27FC236}">
                <a16:creationId xmlns:a16="http://schemas.microsoft.com/office/drawing/2014/main" id="{7B5CD1E6-AE91-0244-9C73-741914E6DF2C}"/>
              </a:ext>
            </a:extLst>
          </p:cNvPr>
          <p:cNvCxnSpPr>
            <a:stCxn id="20" idx="5"/>
            <a:endCxn id="22" idx="1"/>
          </p:cNvCxnSpPr>
          <p:nvPr/>
        </p:nvCxnSpPr>
        <p:spPr>
          <a:xfrm>
            <a:off x="4876632" y="2887842"/>
            <a:ext cx="404528" cy="2693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59">
            <a:extLst>
              <a:ext uri="{FF2B5EF4-FFF2-40B4-BE49-F238E27FC236}">
                <a16:creationId xmlns:a16="http://schemas.microsoft.com/office/drawing/2014/main" id="{301A2C96-25F1-9646-95E4-E7578B22D6F5}"/>
              </a:ext>
            </a:extLst>
          </p:cNvPr>
          <p:cNvCxnSpPr>
            <a:stCxn id="11" idx="6"/>
            <a:endCxn id="22" idx="2"/>
          </p:cNvCxnSpPr>
          <p:nvPr/>
        </p:nvCxnSpPr>
        <p:spPr>
          <a:xfrm flipV="1">
            <a:off x="4159089" y="3263631"/>
            <a:ext cx="1077999" cy="6777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chte verbindingslijn 60">
            <a:extLst>
              <a:ext uri="{FF2B5EF4-FFF2-40B4-BE49-F238E27FC236}">
                <a16:creationId xmlns:a16="http://schemas.microsoft.com/office/drawing/2014/main" id="{1E166792-BA02-A445-A0B7-E30E8E604661}"/>
              </a:ext>
            </a:extLst>
          </p:cNvPr>
          <p:cNvCxnSpPr>
            <a:cxnSpLocks/>
            <a:stCxn id="20" idx="7"/>
            <a:endCxn id="24" idx="2"/>
          </p:cNvCxnSpPr>
          <p:nvPr/>
        </p:nvCxnSpPr>
        <p:spPr>
          <a:xfrm flipV="1">
            <a:off x="4876632" y="2596608"/>
            <a:ext cx="320700" cy="784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chte verbindingslijn 61">
            <a:extLst>
              <a:ext uri="{FF2B5EF4-FFF2-40B4-BE49-F238E27FC236}">
                <a16:creationId xmlns:a16="http://schemas.microsoft.com/office/drawing/2014/main" id="{362ADDD8-8D16-D84B-9FE9-EB05E744B8AA}"/>
              </a:ext>
            </a:extLst>
          </p:cNvPr>
          <p:cNvCxnSpPr>
            <a:stCxn id="24" idx="6"/>
            <a:endCxn id="25" idx="2"/>
          </p:cNvCxnSpPr>
          <p:nvPr/>
        </p:nvCxnSpPr>
        <p:spPr>
          <a:xfrm>
            <a:off x="5498274" y="2596608"/>
            <a:ext cx="305629" cy="15047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62">
            <a:extLst>
              <a:ext uri="{FF2B5EF4-FFF2-40B4-BE49-F238E27FC236}">
                <a16:creationId xmlns:a16="http://schemas.microsoft.com/office/drawing/2014/main" id="{9069ED94-63A3-CB4E-A21C-94B367EA1172}"/>
              </a:ext>
            </a:extLst>
          </p:cNvPr>
          <p:cNvCxnSpPr>
            <a:stCxn id="22" idx="6"/>
            <a:endCxn id="26" idx="2"/>
          </p:cNvCxnSpPr>
          <p:nvPr/>
        </p:nvCxnSpPr>
        <p:spPr>
          <a:xfrm>
            <a:off x="5538030" y="3263631"/>
            <a:ext cx="416344" cy="842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Rechte verbindingslijn 63">
            <a:extLst>
              <a:ext uri="{FF2B5EF4-FFF2-40B4-BE49-F238E27FC236}">
                <a16:creationId xmlns:a16="http://schemas.microsoft.com/office/drawing/2014/main" id="{5400CD45-A900-E346-B24A-C7CB2ECAF4DC}"/>
              </a:ext>
            </a:extLst>
          </p:cNvPr>
          <p:cNvCxnSpPr>
            <a:stCxn id="21" idx="6"/>
            <a:endCxn id="23" idx="1"/>
          </p:cNvCxnSpPr>
          <p:nvPr/>
        </p:nvCxnSpPr>
        <p:spPr>
          <a:xfrm>
            <a:off x="4920704" y="3664077"/>
            <a:ext cx="526993" cy="951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64">
            <a:extLst>
              <a:ext uri="{FF2B5EF4-FFF2-40B4-BE49-F238E27FC236}">
                <a16:creationId xmlns:a16="http://schemas.microsoft.com/office/drawing/2014/main" id="{3B7D0C8A-6BEC-AE43-8A56-33529873F2F9}"/>
              </a:ext>
            </a:extLst>
          </p:cNvPr>
          <p:cNvCxnSpPr>
            <a:cxnSpLocks/>
            <a:stCxn id="23" idx="6"/>
            <a:endCxn id="27" idx="1"/>
          </p:cNvCxnSpPr>
          <p:nvPr/>
        </p:nvCxnSpPr>
        <p:spPr>
          <a:xfrm>
            <a:off x="5704567" y="3865631"/>
            <a:ext cx="779244" cy="25714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chte verbindingslijn 65">
            <a:extLst>
              <a:ext uri="{FF2B5EF4-FFF2-40B4-BE49-F238E27FC236}">
                <a16:creationId xmlns:a16="http://schemas.microsoft.com/office/drawing/2014/main" id="{D3C1CC38-73E2-2C42-AEAE-74FC835FB620}"/>
              </a:ext>
            </a:extLst>
          </p:cNvPr>
          <p:cNvCxnSpPr>
            <a:stCxn id="26" idx="5"/>
            <a:endCxn id="27" idx="0"/>
          </p:cNvCxnSpPr>
          <p:nvPr/>
        </p:nvCxnSpPr>
        <p:spPr>
          <a:xfrm>
            <a:off x="6211244" y="3454241"/>
            <a:ext cx="378966" cy="6244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Rechte verbindingslijn 66">
            <a:extLst>
              <a:ext uri="{FF2B5EF4-FFF2-40B4-BE49-F238E27FC236}">
                <a16:creationId xmlns:a16="http://schemas.microsoft.com/office/drawing/2014/main" id="{311DB312-55F1-BE4B-B2EF-28C8365D5920}"/>
              </a:ext>
            </a:extLst>
          </p:cNvPr>
          <p:cNvCxnSpPr>
            <a:stCxn id="27" idx="7"/>
            <a:endCxn id="28" idx="4"/>
          </p:cNvCxnSpPr>
          <p:nvPr/>
        </p:nvCxnSpPr>
        <p:spPr>
          <a:xfrm flipV="1">
            <a:off x="6696609" y="3675878"/>
            <a:ext cx="272174" cy="4468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67">
            <a:extLst>
              <a:ext uri="{FF2B5EF4-FFF2-40B4-BE49-F238E27FC236}">
                <a16:creationId xmlns:a16="http://schemas.microsoft.com/office/drawing/2014/main" id="{5FF5445E-0107-A142-A84A-52B7C169A7AE}"/>
              </a:ext>
            </a:extLst>
          </p:cNvPr>
          <p:cNvCxnSpPr>
            <a:stCxn id="28" idx="1"/>
            <a:endCxn id="25" idx="5"/>
          </p:cNvCxnSpPr>
          <p:nvPr/>
        </p:nvCxnSpPr>
        <p:spPr>
          <a:xfrm flipH="1" flipV="1">
            <a:off x="6060773" y="2853478"/>
            <a:ext cx="801611" cy="5655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68">
            <a:extLst>
              <a:ext uri="{FF2B5EF4-FFF2-40B4-BE49-F238E27FC236}">
                <a16:creationId xmlns:a16="http://schemas.microsoft.com/office/drawing/2014/main" id="{B8735F9B-CA19-064F-8DC7-11B7B7B39D6B}"/>
              </a:ext>
            </a:extLst>
          </p:cNvPr>
          <p:cNvCxnSpPr>
            <a:stCxn id="25" idx="4"/>
            <a:endCxn id="26" idx="0"/>
          </p:cNvCxnSpPr>
          <p:nvPr/>
        </p:nvCxnSpPr>
        <p:spPr>
          <a:xfrm>
            <a:off x="5954374" y="2897550"/>
            <a:ext cx="150471" cy="2998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69">
            <a:extLst>
              <a:ext uri="{FF2B5EF4-FFF2-40B4-BE49-F238E27FC236}">
                <a16:creationId xmlns:a16="http://schemas.microsoft.com/office/drawing/2014/main" id="{FE4B298D-1105-2B44-A694-A741FDFB786C}"/>
              </a:ext>
            </a:extLst>
          </p:cNvPr>
          <p:cNvCxnSpPr>
            <a:stCxn id="7" idx="4"/>
            <a:endCxn id="10" idx="7"/>
          </p:cNvCxnSpPr>
          <p:nvPr/>
        </p:nvCxnSpPr>
        <p:spPr>
          <a:xfrm flipH="1">
            <a:off x="2988581" y="2091491"/>
            <a:ext cx="456819" cy="113351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70">
            <a:extLst>
              <a:ext uri="{FF2B5EF4-FFF2-40B4-BE49-F238E27FC236}">
                <a16:creationId xmlns:a16="http://schemas.microsoft.com/office/drawing/2014/main" id="{8ED78CA5-A5AF-FA4F-95F6-7AA8754AEA9D}"/>
              </a:ext>
            </a:extLst>
          </p:cNvPr>
          <p:cNvCxnSpPr>
            <a:stCxn id="7" idx="4"/>
            <a:endCxn id="11" idx="1"/>
          </p:cNvCxnSpPr>
          <p:nvPr/>
        </p:nvCxnSpPr>
        <p:spPr>
          <a:xfrm>
            <a:off x="3445400" y="2091491"/>
            <a:ext cx="456819" cy="113351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71">
            <a:extLst>
              <a:ext uri="{FF2B5EF4-FFF2-40B4-BE49-F238E27FC236}">
                <a16:creationId xmlns:a16="http://schemas.microsoft.com/office/drawing/2014/main" id="{E8CCE72C-D280-0D49-859E-6BFC9D9E43A4}"/>
              </a:ext>
            </a:extLst>
          </p:cNvPr>
          <p:cNvCxnSpPr>
            <a:stCxn id="11" idx="4"/>
            <a:endCxn id="15" idx="0"/>
          </p:cNvCxnSpPr>
          <p:nvPr/>
        </p:nvCxnSpPr>
        <p:spPr>
          <a:xfrm>
            <a:off x="4008618" y="3481879"/>
            <a:ext cx="93130" cy="7885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chte verbindingslijn 72">
            <a:extLst>
              <a:ext uri="{FF2B5EF4-FFF2-40B4-BE49-F238E27FC236}">
                <a16:creationId xmlns:a16="http://schemas.microsoft.com/office/drawing/2014/main" id="{5DA4FFF8-46F8-3C4E-9671-0E2C978E772F}"/>
              </a:ext>
            </a:extLst>
          </p:cNvPr>
          <p:cNvCxnSpPr/>
          <p:nvPr/>
        </p:nvCxnSpPr>
        <p:spPr>
          <a:xfrm>
            <a:off x="3435621" y="2945166"/>
            <a:ext cx="9779" cy="5353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73">
            <a:extLst>
              <a:ext uri="{FF2B5EF4-FFF2-40B4-BE49-F238E27FC236}">
                <a16:creationId xmlns:a16="http://schemas.microsoft.com/office/drawing/2014/main" id="{512C4D3E-1A63-9648-A024-8DF1643D56DA}"/>
              </a:ext>
            </a:extLst>
          </p:cNvPr>
          <p:cNvCxnSpPr/>
          <p:nvPr/>
        </p:nvCxnSpPr>
        <p:spPr>
          <a:xfrm flipH="1">
            <a:off x="3435621" y="2091491"/>
            <a:ext cx="9779" cy="55273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127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3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60"/>
                            </p:stCondLst>
                            <p:childTnLst>
                              <p:par>
                                <p:cTn id="16" presetID="1" presetClass="emph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8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20"/>
                            </p:stCondLst>
                            <p:childTnLst>
                              <p:par>
                                <p:cTn id="21" presetID="1" presetClass="emph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3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80"/>
                            </p:stCondLst>
                            <p:childTnLst>
                              <p:par>
                                <p:cTn id="26" presetID="1" presetClass="emph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8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40"/>
                            </p:stCondLst>
                            <p:childTnLst>
                              <p:par>
                                <p:cTn id="31" presetID="1" presetClass="emph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3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300"/>
                            </p:stCondLst>
                            <p:childTnLst>
                              <p:par>
                                <p:cTn id="36" presetID="1" presetClass="emph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8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60"/>
                            </p:stCondLst>
                            <p:childTnLst>
                              <p:par>
                                <p:cTn id="41" presetID="1" presetClass="emph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43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820"/>
                            </p:stCondLst>
                            <p:childTnLst>
                              <p:par>
                                <p:cTn id="46" presetID="1" presetClass="emph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48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80"/>
                            </p:stCondLst>
                            <p:childTnLst>
                              <p:par>
                                <p:cTn id="51" presetID="1" presetClass="emph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53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340"/>
                            </p:stCondLst>
                            <p:childTnLst>
                              <p:par>
                                <p:cTn id="56" presetID="1" presetClass="emph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58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600"/>
                            </p:stCondLst>
                            <p:childTnLst>
                              <p:par>
                                <p:cTn id="61" presetID="1" presetClass="emph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63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860"/>
                            </p:stCondLst>
                            <p:childTnLst>
                              <p:par>
                                <p:cTn id="66" presetID="1" presetClass="emph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8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120"/>
                            </p:stCondLst>
                            <p:childTnLst>
                              <p:par>
                                <p:cTn id="71" presetID="1" presetClass="emph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73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380"/>
                            </p:stCondLst>
                            <p:childTnLst>
                              <p:par>
                                <p:cTn id="76" presetID="1" presetClass="emph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78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640"/>
                            </p:stCondLst>
                            <p:childTnLst>
                              <p:par>
                                <p:cTn id="81" presetID="1" presetClass="emph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83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900"/>
                            </p:stCondLst>
                            <p:childTnLst>
                              <p:par>
                                <p:cTn id="86" presetID="1" presetClass="emph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88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160"/>
                            </p:stCondLst>
                            <p:childTnLst>
                              <p:par>
                                <p:cTn id="91" presetID="1" presetClass="emph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92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93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420"/>
                            </p:stCondLst>
                            <p:childTnLst>
                              <p:par>
                                <p:cTn id="96" presetID="1" presetClass="emph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97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98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680"/>
                            </p:stCondLst>
                            <p:childTnLst>
                              <p:par>
                                <p:cTn id="101" presetID="1" presetClass="emph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03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940"/>
                            </p:stCondLst>
                            <p:childTnLst>
                              <p:par>
                                <p:cTn id="106" presetID="1" presetClass="emph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08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200"/>
                            </p:stCondLst>
                            <p:childTnLst>
                              <p:par>
                                <p:cTn id="111" presetID="1" presetClass="emph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112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13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460"/>
                            </p:stCondLst>
                            <p:childTnLst>
                              <p:par>
                                <p:cTn id="116" presetID="1" presetClass="emph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117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18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720"/>
                            </p:stCondLst>
                            <p:childTnLst>
                              <p:par>
                                <p:cTn id="121" presetID="1" presetClass="emph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23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980"/>
                            </p:stCondLst>
                            <p:childTnLst>
                              <p:par>
                                <p:cTn id="126" presetID="1" presetClass="emph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28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6240"/>
                            </p:stCondLst>
                            <p:childTnLst>
                              <p:par>
                                <p:cTn id="131" presetID="1" presetClass="emph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132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33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6500"/>
                            </p:stCondLst>
                            <p:childTnLst>
                              <p:par>
                                <p:cTn id="136" presetID="1" presetClass="emph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137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38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6760"/>
                            </p:stCondLst>
                            <p:childTnLst>
                              <p:par>
                                <p:cTn id="141" presetID="1" presetClass="emph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43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7020"/>
                            </p:stCondLst>
                            <p:childTnLst>
                              <p:par>
                                <p:cTn id="146" presetID="1" presetClass="emph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147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48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9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7280"/>
                            </p:stCondLst>
                            <p:childTnLst>
                              <p:par>
                                <p:cTn id="151" presetID="1" presetClass="emph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152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53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4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540"/>
                            </p:stCondLst>
                            <p:childTnLst>
                              <p:par>
                                <p:cTn id="156" presetID="1" presetClass="emph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157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58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9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7800"/>
                            </p:stCondLst>
                            <p:childTnLst>
                              <p:par>
                                <p:cTn id="161" presetID="1" presetClass="emph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162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63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8060"/>
                            </p:stCondLst>
                            <p:childTnLst>
                              <p:par>
                                <p:cTn id="166" presetID="1" presetClass="emph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167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68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8320"/>
                            </p:stCondLst>
                            <p:childTnLst>
                              <p:par>
                                <p:cTn id="171" presetID="1" presetClass="emph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172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73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4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8580"/>
                            </p:stCondLst>
                            <p:childTnLst>
                              <p:par>
                                <p:cTn id="176" presetID="1" presetClass="emph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177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78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9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8840"/>
                            </p:stCondLst>
                            <p:childTnLst>
                              <p:par>
                                <p:cTn id="181" presetID="1" presetClass="emph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182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83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9100"/>
                            </p:stCondLst>
                            <p:childTnLst>
                              <p:par>
                                <p:cTn id="186" presetID="1" presetClass="emph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187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88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9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9360"/>
                            </p:stCondLst>
                            <p:childTnLst>
                              <p:par>
                                <p:cTn id="191" presetID="1" presetClass="emph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192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93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4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9620"/>
                            </p:stCondLst>
                            <p:childTnLst>
                              <p:par>
                                <p:cTn id="196" presetID="1" presetClass="emph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197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98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9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9880"/>
                            </p:stCondLst>
                            <p:childTnLst>
                              <p:par>
                                <p:cTn id="201" presetID="1" presetClass="emph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202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203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4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0140"/>
                            </p:stCondLst>
                            <p:childTnLst>
                              <p:par>
                                <p:cTn id="206" presetID="1" presetClass="emph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207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08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9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7CB0971-5DBD-884D-949B-74EEC2132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Department of computer science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8D2A3EF-2934-1A44-87A7-69A676B40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57</a:t>
            </a:fld>
            <a:endParaRPr lang="nl-NL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53E474B-D90E-2E46-A242-E80F7BD6E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00FA00"/>
                </a:solidFill>
              </a:rPr>
              <a:t>Global minimal vertex cut</a:t>
            </a:r>
            <a:endParaRPr lang="nl-BE" dirty="0">
              <a:solidFill>
                <a:srgbClr val="0096FF"/>
              </a:solidFill>
            </a:endParaRP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9FA57CB3-8F64-5042-A31C-F41ED093FE03}"/>
              </a:ext>
            </a:extLst>
          </p:cNvPr>
          <p:cNvSpPr/>
          <p:nvPr/>
        </p:nvSpPr>
        <p:spPr>
          <a:xfrm>
            <a:off x="2731711" y="2091491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F9D38B5B-DE8B-1D47-94BF-787969DC3C4E}"/>
              </a:ext>
            </a:extLst>
          </p:cNvPr>
          <p:cNvSpPr/>
          <p:nvPr/>
        </p:nvSpPr>
        <p:spPr>
          <a:xfrm>
            <a:off x="3294929" y="1790549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BB06FFEB-5511-C24B-8DAF-C4C8ED9A0BD3}"/>
              </a:ext>
            </a:extLst>
          </p:cNvPr>
          <p:cNvSpPr/>
          <p:nvPr/>
        </p:nvSpPr>
        <p:spPr>
          <a:xfrm>
            <a:off x="3858147" y="2091491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BC91F8EE-F5B8-C247-88E6-32C593513EF9}"/>
              </a:ext>
            </a:extLst>
          </p:cNvPr>
          <p:cNvSpPr/>
          <p:nvPr/>
        </p:nvSpPr>
        <p:spPr>
          <a:xfrm>
            <a:off x="3285150" y="264422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042AA094-EB34-C645-BEE2-3B095376D55E}"/>
              </a:ext>
            </a:extLst>
          </p:cNvPr>
          <p:cNvSpPr/>
          <p:nvPr/>
        </p:nvSpPr>
        <p:spPr>
          <a:xfrm>
            <a:off x="2731711" y="3180937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D607C46F-5223-484C-972A-769D12F64462}"/>
              </a:ext>
            </a:extLst>
          </p:cNvPr>
          <p:cNvSpPr/>
          <p:nvPr/>
        </p:nvSpPr>
        <p:spPr>
          <a:xfrm>
            <a:off x="3858147" y="3180937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466FA49A-5298-EC47-871D-9E939031A143}"/>
              </a:ext>
            </a:extLst>
          </p:cNvPr>
          <p:cNvSpPr/>
          <p:nvPr/>
        </p:nvSpPr>
        <p:spPr>
          <a:xfrm>
            <a:off x="3294929" y="3480553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CCFB3217-BDE7-4B41-9666-C51536FB9E24}"/>
              </a:ext>
            </a:extLst>
          </p:cNvPr>
          <p:cNvSpPr/>
          <p:nvPr/>
        </p:nvSpPr>
        <p:spPr>
          <a:xfrm>
            <a:off x="3650335" y="3861007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65860F9E-B729-2846-B6AC-B1BE45E9CC08}"/>
              </a:ext>
            </a:extLst>
          </p:cNvPr>
          <p:cNvSpPr/>
          <p:nvPr/>
        </p:nvSpPr>
        <p:spPr>
          <a:xfrm>
            <a:off x="3197466" y="415359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5E4FA05E-0D41-6C4C-B7E6-9D6848D7C016}"/>
              </a:ext>
            </a:extLst>
          </p:cNvPr>
          <p:cNvSpPr/>
          <p:nvPr/>
        </p:nvSpPr>
        <p:spPr>
          <a:xfrm>
            <a:off x="3951277" y="4270383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1182A715-7E1F-AA40-9FC1-936AB3239DE0}"/>
              </a:ext>
            </a:extLst>
          </p:cNvPr>
          <p:cNvSpPr/>
          <p:nvPr/>
        </p:nvSpPr>
        <p:spPr>
          <a:xfrm>
            <a:off x="3445400" y="4546865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0EA30216-F208-FF4D-9676-DE2D5E9AC6EC}"/>
              </a:ext>
            </a:extLst>
          </p:cNvPr>
          <p:cNvSpPr/>
          <p:nvPr/>
        </p:nvSpPr>
        <p:spPr>
          <a:xfrm>
            <a:off x="3032653" y="4839452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9B038809-CE0A-D342-B86E-064BEEFBA461}"/>
              </a:ext>
            </a:extLst>
          </p:cNvPr>
          <p:cNvSpPr/>
          <p:nvPr/>
        </p:nvSpPr>
        <p:spPr>
          <a:xfrm>
            <a:off x="3673321" y="4963419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0FE094A4-0653-8447-8903-D844767214E4}"/>
              </a:ext>
            </a:extLst>
          </p:cNvPr>
          <p:cNvSpPr/>
          <p:nvPr/>
        </p:nvSpPr>
        <p:spPr>
          <a:xfrm>
            <a:off x="3285150" y="535600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36B2E25E-481B-3C4D-AD41-3F1C69BBBFBC}"/>
              </a:ext>
            </a:extLst>
          </p:cNvPr>
          <p:cNvSpPr/>
          <p:nvPr/>
        </p:nvSpPr>
        <p:spPr>
          <a:xfrm>
            <a:off x="4619762" y="2630972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67B672F8-9854-AA46-ABEC-3787224884A3}"/>
              </a:ext>
            </a:extLst>
          </p:cNvPr>
          <p:cNvSpPr/>
          <p:nvPr/>
        </p:nvSpPr>
        <p:spPr>
          <a:xfrm>
            <a:off x="4619762" y="3513606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0A8B5E80-0485-3D4A-AE89-2DE0EAF41345}"/>
              </a:ext>
            </a:extLst>
          </p:cNvPr>
          <p:cNvSpPr/>
          <p:nvPr/>
        </p:nvSpPr>
        <p:spPr>
          <a:xfrm>
            <a:off x="5237088" y="311316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3" name="Ovaal 22">
            <a:extLst>
              <a:ext uri="{FF2B5EF4-FFF2-40B4-BE49-F238E27FC236}">
                <a16:creationId xmlns:a16="http://schemas.microsoft.com/office/drawing/2014/main" id="{66C67CA0-2A53-B244-9B89-701C345A6B44}"/>
              </a:ext>
            </a:extLst>
          </p:cNvPr>
          <p:cNvSpPr/>
          <p:nvPr/>
        </p:nvSpPr>
        <p:spPr>
          <a:xfrm>
            <a:off x="5403625" y="371516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C12B4C66-82FF-BA4E-B52B-E283ECE1A511}"/>
              </a:ext>
            </a:extLst>
          </p:cNvPr>
          <p:cNvSpPr/>
          <p:nvPr/>
        </p:nvSpPr>
        <p:spPr>
          <a:xfrm>
            <a:off x="5197332" y="2446137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57664D47-928B-1D4A-8622-8961108424F8}"/>
              </a:ext>
            </a:extLst>
          </p:cNvPr>
          <p:cNvSpPr/>
          <p:nvPr/>
        </p:nvSpPr>
        <p:spPr>
          <a:xfrm>
            <a:off x="5803903" y="2596608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09D4F842-8E67-9046-9E6D-16043C010F24}"/>
              </a:ext>
            </a:extLst>
          </p:cNvPr>
          <p:cNvSpPr/>
          <p:nvPr/>
        </p:nvSpPr>
        <p:spPr>
          <a:xfrm>
            <a:off x="5954374" y="3197371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7" name="Ovaal 26">
            <a:extLst>
              <a:ext uri="{FF2B5EF4-FFF2-40B4-BE49-F238E27FC236}">
                <a16:creationId xmlns:a16="http://schemas.microsoft.com/office/drawing/2014/main" id="{DD840696-7DB2-4E4F-8A5A-4DB2B5938EEC}"/>
              </a:ext>
            </a:extLst>
          </p:cNvPr>
          <p:cNvSpPr/>
          <p:nvPr/>
        </p:nvSpPr>
        <p:spPr>
          <a:xfrm>
            <a:off x="6439739" y="407870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8" name="Ovaal 27">
            <a:extLst>
              <a:ext uri="{FF2B5EF4-FFF2-40B4-BE49-F238E27FC236}">
                <a16:creationId xmlns:a16="http://schemas.microsoft.com/office/drawing/2014/main" id="{B42FA9EA-96C7-DF43-944B-1EC5D9825C17}"/>
              </a:ext>
            </a:extLst>
          </p:cNvPr>
          <p:cNvSpPr/>
          <p:nvPr/>
        </p:nvSpPr>
        <p:spPr>
          <a:xfrm>
            <a:off x="6818312" y="3374936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AF7FA6B5-9B87-994D-B7D1-218A0966EF47}"/>
              </a:ext>
            </a:extLst>
          </p:cNvPr>
          <p:cNvCxnSpPr>
            <a:cxnSpLocks/>
            <a:stCxn id="6" idx="7"/>
            <a:endCxn id="7" idx="2"/>
          </p:cNvCxnSpPr>
          <p:nvPr/>
        </p:nvCxnSpPr>
        <p:spPr>
          <a:xfrm flipV="1">
            <a:off x="2988581" y="1941020"/>
            <a:ext cx="306348" cy="1945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49E08F66-003F-AB4E-BCEC-21414287B49A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3032653" y="2241962"/>
            <a:ext cx="82549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9FB03915-8792-C64D-8686-F13FBBEFD5FC}"/>
              </a:ext>
            </a:extLst>
          </p:cNvPr>
          <p:cNvCxnSpPr>
            <a:stCxn id="6" idx="5"/>
            <a:endCxn id="9" idx="1"/>
          </p:cNvCxnSpPr>
          <p:nvPr/>
        </p:nvCxnSpPr>
        <p:spPr>
          <a:xfrm>
            <a:off x="2988581" y="2348361"/>
            <a:ext cx="340641" cy="3399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31">
            <a:extLst>
              <a:ext uri="{FF2B5EF4-FFF2-40B4-BE49-F238E27FC236}">
                <a16:creationId xmlns:a16="http://schemas.microsoft.com/office/drawing/2014/main" id="{545B82C9-5A28-5346-96E9-D060A6075C29}"/>
              </a:ext>
            </a:extLst>
          </p:cNvPr>
          <p:cNvCxnSpPr>
            <a:stCxn id="6" idx="4"/>
            <a:endCxn id="10" idx="0"/>
          </p:cNvCxnSpPr>
          <p:nvPr/>
        </p:nvCxnSpPr>
        <p:spPr>
          <a:xfrm>
            <a:off x="2882182" y="2392433"/>
            <a:ext cx="0" cy="7885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3DECC7D9-E136-1644-96FD-AFA931EBF3C3}"/>
              </a:ext>
            </a:extLst>
          </p:cNvPr>
          <p:cNvCxnSpPr>
            <a:cxnSpLocks/>
            <a:stCxn id="10" idx="7"/>
            <a:endCxn id="9" idx="3"/>
          </p:cNvCxnSpPr>
          <p:nvPr/>
        </p:nvCxnSpPr>
        <p:spPr>
          <a:xfrm flipV="1">
            <a:off x="2988581" y="2901094"/>
            <a:ext cx="340641" cy="3239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9372553A-9802-664B-9011-A72B4118A40B}"/>
              </a:ext>
            </a:extLst>
          </p:cNvPr>
          <p:cNvCxnSpPr>
            <a:stCxn id="9" idx="7"/>
            <a:endCxn id="8" idx="3"/>
          </p:cNvCxnSpPr>
          <p:nvPr/>
        </p:nvCxnSpPr>
        <p:spPr>
          <a:xfrm flipV="1">
            <a:off x="3542020" y="2348361"/>
            <a:ext cx="360199" cy="3399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23D698E3-92ED-ED4F-B35E-EF2FD2E052F4}"/>
              </a:ext>
            </a:extLst>
          </p:cNvPr>
          <p:cNvCxnSpPr>
            <a:cxnSpLocks/>
            <a:stCxn id="7" idx="6"/>
            <a:endCxn id="8" idx="1"/>
          </p:cNvCxnSpPr>
          <p:nvPr/>
        </p:nvCxnSpPr>
        <p:spPr>
          <a:xfrm>
            <a:off x="3595871" y="1941020"/>
            <a:ext cx="306348" cy="1945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35">
            <a:extLst>
              <a:ext uri="{FF2B5EF4-FFF2-40B4-BE49-F238E27FC236}">
                <a16:creationId xmlns:a16="http://schemas.microsoft.com/office/drawing/2014/main" id="{19FC78B7-E823-374F-9E6E-838E9F6FA9E1}"/>
              </a:ext>
            </a:extLst>
          </p:cNvPr>
          <p:cNvCxnSpPr>
            <a:stCxn id="8" idx="4"/>
            <a:endCxn id="11" idx="0"/>
          </p:cNvCxnSpPr>
          <p:nvPr/>
        </p:nvCxnSpPr>
        <p:spPr>
          <a:xfrm>
            <a:off x="4008618" y="2392433"/>
            <a:ext cx="0" cy="7885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A1E114A6-22FD-714E-8F3B-6C495A32B7D5}"/>
              </a:ext>
            </a:extLst>
          </p:cNvPr>
          <p:cNvCxnSpPr>
            <a:stCxn id="11" idx="1"/>
            <a:endCxn id="9" idx="5"/>
          </p:cNvCxnSpPr>
          <p:nvPr/>
        </p:nvCxnSpPr>
        <p:spPr>
          <a:xfrm flipH="1" flipV="1">
            <a:off x="3542020" y="2901094"/>
            <a:ext cx="360199" cy="3239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35D28185-45B0-9F48-9CBF-17217D6E49F4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>
            <a:off x="3032653" y="3331408"/>
            <a:ext cx="82549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38">
            <a:extLst>
              <a:ext uri="{FF2B5EF4-FFF2-40B4-BE49-F238E27FC236}">
                <a16:creationId xmlns:a16="http://schemas.microsoft.com/office/drawing/2014/main" id="{AE75A696-DEBC-3E43-B5B8-2061269C5F21}"/>
              </a:ext>
            </a:extLst>
          </p:cNvPr>
          <p:cNvCxnSpPr>
            <a:cxnSpLocks/>
            <a:stCxn id="10" idx="5"/>
            <a:endCxn id="12" idx="2"/>
          </p:cNvCxnSpPr>
          <p:nvPr/>
        </p:nvCxnSpPr>
        <p:spPr>
          <a:xfrm>
            <a:off x="2988581" y="3437807"/>
            <a:ext cx="306348" cy="1932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F57A8545-57D7-DC4A-9732-75D9924F4A9F}"/>
              </a:ext>
            </a:extLst>
          </p:cNvPr>
          <p:cNvCxnSpPr>
            <a:cxnSpLocks/>
            <a:stCxn id="11" idx="3"/>
            <a:endCxn id="12" idx="6"/>
          </p:cNvCxnSpPr>
          <p:nvPr/>
        </p:nvCxnSpPr>
        <p:spPr>
          <a:xfrm flipH="1">
            <a:off x="3595871" y="3437807"/>
            <a:ext cx="306348" cy="1932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40">
            <a:extLst>
              <a:ext uri="{FF2B5EF4-FFF2-40B4-BE49-F238E27FC236}">
                <a16:creationId xmlns:a16="http://schemas.microsoft.com/office/drawing/2014/main" id="{99CE48B1-66CF-BB4F-9CAF-764A4F2F6600}"/>
              </a:ext>
            </a:extLst>
          </p:cNvPr>
          <p:cNvCxnSpPr>
            <a:stCxn id="12" idx="7"/>
            <a:endCxn id="8" idx="4"/>
          </p:cNvCxnSpPr>
          <p:nvPr/>
        </p:nvCxnSpPr>
        <p:spPr>
          <a:xfrm flipV="1">
            <a:off x="3551799" y="2392433"/>
            <a:ext cx="456819" cy="11321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41">
            <a:extLst>
              <a:ext uri="{FF2B5EF4-FFF2-40B4-BE49-F238E27FC236}">
                <a16:creationId xmlns:a16="http://schemas.microsoft.com/office/drawing/2014/main" id="{1385983B-F77B-8B4A-83FA-D53C424DA761}"/>
              </a:ext>
            </a:extLst>
          </p:cNvPr>
          <p:cNvCxnSpPr>
            <a:cxnSpLocks/>
            <a:stCxn id="12" idx="1"/>
            <a:endCxn id="6" idx="4"/>
          </p:cNvCxnSpPr>
          <p:nvPr/>
        </p:nvCxnSpPr>
        <p:spPr>
          <a:xfrm flipH="1" flipV="1">
            <a:off x="2882182" y="2392433"/>
            <a:ext cx="456819" cy="11321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B5E192DF-0A1B-E144-9DEC-89180252959A}"/>
              </a:ext>
            </a:extLst>
          </p:cNvPr>
          <p:cNvCxnSpPr>
            <a:stCxn id="10" idx="4"/>
            <a:endCxn id="17" idx="0"/>
          </p:cNvCxnSpPr>
          <p:nvPr/>
        </p:nvCxnSpPr>
        <p:spPr>
          <a:xfrm>
            <a:off x="2882182" y="3481879"/>
            <a:ext cx="300942" cy="135757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43556E7C-20D4-6840-A7DE-8EEF24DF14B0}"/>
              </a:ext>
            </a:extLst>
          </p:cNvPr>
          <p:cNvCxnSpPr>
            <a:stCxn id="17" idx="0"/>
            <a:endCxn id="14" idx="4"/>
          </p:cNvCxnSpPr>
          <p:nvPr/>
        </p:nvCxnSpPr>
        <p:spPr>
          <a:xfrm flipV="1">
            <a:off x="3183124" y="4454536"/>
            <a:ext cx="164813" cy="3849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44A25166-2195-1D4B-9D6B-910DD717F968}"/>
              </a:ext>
            </a:extLst>
          </p:cNvPr>
          <p:cNvCxnSpPr>
            <a:stCxn id="14" idx="7"/>
            <a:endCxn id="13" idx="2"/>
          </p:cNvCxnSpPr>
          <p:nvPr/>
        </p:nvCxnSpPr>
        <p:spPr>
          <a:xfrm flipV="1">
            <a:off x="3454336" y="4011478"/>
            <a:ext cx="195999" cy="1861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41C93EBF-FAF9-D94D-8AFE-5FBD8D8E38A3}"/>
              </a:ext>
            </a:extLst>
          </p:cNvPr>
          <p:cNvCxnSpPr>
            <a:stCxn id="13" idx="5"/>
            <a:endCxn id="15" idx="1"/>
          </p:cNvCxnSpPr>
          <p:nvPr/>
        </p:nvCxnSpPr>
        <p:spPr>
          <a:xfrm>
            <a:off x="3907205" y="4117877"/>
            <a:ext cx="88144" cy="19657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>
            <a:extLst>
              <a:ext uri="{FF2B5EF4-FFF2-40B4-BE49-F238E27FC236}">
                <a16:creationId xmlns:a16="http://schemas.microsoft.com/office/drawing/2014/main" id="{4CA53F7E-E535-7D40-85B7-3D3E74874F5A}"/>
              </a:ext>
            </a:extLst>
          </p:cNvPr>
          <p:cNvCxnSpPr>
            <a:cxnSpLocks/>
            <a:stCxn id="15" idx="4"/>
            <a:endCxn id="18" idx="7"/>
          </p:cNvCxnSpPr>
          <p:nvPr/>
        </p:nvCxnSpPr>
        <p:spPr>
          <a:xfrm flipH="1">
            <a:off x="3930191" y="4571325"/>
            <a:ext cx="171557" cy="4361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47">
            <a:extLst>
              <a:ext uri="{FF2B5EF4-FFF2-40B4-BE49-F238E27FC236}">
                <a16:creationId xmlns:a16="http://schemas.microsoft.com/office/drawing/2014/main" id="{29372F48-0B4B-994B-B4FF-ECFF43DC52DB}"/>
              </a:ext>
            </a:extLst>
          </p:cNvPr>
          <p:cNvCxnSpPr>
            <a:stCxn id="18" idx="3"/>
            <a:endCxn id="19" idx="7"/>
          </p:cNvCxnSpPr>
          <p:nvPr/>
        </p:nvCxnSpPr>
        <p:spPr>
          <a:xfrm flipH="1">
            <a:off x="3542020" y="5220289"/>
            <a:ext cx="175373" cy="1797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48">
            <a:extLst>
              <a:ext uri="{FF2B5EF4-FFF2-40B4-BE49-F238E27FC236}">
                <a16:creationId xmlns:a16="http://schemas.microsoft.com/office/drawing/2014/main" id="{E7361E89-FC35-8447-8B41-DE7A673F2DF6}"/>
              </a:ext>
            </a:extLst>
          </p:cNvPr>
          <p:cNvCxnSpPr>
            <a:cxnSpLocks/>
            <a:stCxn id="19" idx="0"/>
            <a:endCxn id="15" idx="3"/>
          </p:cNvCxnSpPr>
          <p:nvPr/>
        </p:nvCxnSpPr>
        <p:spPr>
          <a:xfrm flipV="1">
            <a:off x="3435621" y="4527253"/>
            <a:ext cx="559728" cy="82875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49">
            <a:extLst>
              <a:ext uri="{FF2B5EF4-FFF2-40B4-BE49-F238E27FC236}">
                <a16:creationId xmlns:a16="http://schemas.microsoft.com/office/drawing/2014/main" id="{D3EC43BB-1677-0E42-A7D4-13E1170C130C}"/>
              </a:ext>
            </a:extLst>
          </p:cNvPr>
          <p:cNvCxnSpPr>
            <a:cxnSpLocks/>
            <a:stCxn id="16" idx="0"/>
            <a:endCxn id="13" idx="3"/>
          </p:cNvCxnSpPr>
          <p:nvPr/>
        </p:nvCxnSpPr>
        <p:spPr>
          <a:xfrm flipV="1">
            <a:off x="3595871" y="4117877"/>
            <a:ext cx="98536" cy="4289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50">
            <a:extLst>
              <a:ext uri="{FF2B5EF4-FFF2-40B4-BE49-F238E27FC236}">
                <a16:creationId xmlns:a16="http://schemas.microsoft.com/office/drawing/2014/main" id="{A35A22FD-2655-2A44-9F1A-2E42676C7245}"/>
              </a:ext>
            </a:extLst>
          </p:cNvPr>
          <p:cNvCxnSpPr>
            <a:stCxn id="16" idx="7"/>
            <a:endCxn id="15" idx="2"/>
          </p:cNvCxnSpPr>
          <p:nvPr/>
        </p:nvCxnSpPr>
        <p:spPr>
          <a:xfrm flipV="1">
            <a:off x="3702270" y="4420854"/>
            <a:ext cx="249007" cy="17008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51">
            <a:extLst>
              <a:ext uri="{FF2B5EF4-FFF2-40B4-BE49-F238E27FC236}">
                <a16:creationId xmlns:a16="http://schemas.microsoft.com/office/drawing/2014/main" id="{EB7D77C5-BA8D-984D-8E38-A06C8D685CE0}"/>
              </a:ext>
            </a:extLst>
          </p:cNvPr>
          <p:cNvCxnSpPr>
            <a:cxnSpLocks/>
            <a:stCxn id="17" idx="7"/>
            <a:endCxn id="16" idx="2"/>
          </p:cNvCxnSpPr>
          <p:nvPr/>
        </p:nvCxnSpPr>
        <p:spPr>
          <a:xfrm flipV="1">
            <a:off x="3289523" y="4697336"/>
            <a:ext cx="155877" cy="1861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>
            <a:extLst>
              <a:ext uri="{FF2B5EF4-FFF2-40B4-BE49-F238E27FC236}">
                <a16:creationId xmlns:a16="http://schemas.microsoft.com/office/drawing/2014/main" id="{761339B3-D18D-3848-917B-E2517BB4C955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3333595" y="4989923"/>
            <a:ext cx="339726" cy="1239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chte verbindingslijn 53">
            <a:extLst>
              <a:ext uri="{FF2B5EF4-FFF2-40B4-BE49-F238E27FC236}">
                <a16:creationId xmlns:a16="http://schemas.microsoft.com/office/drawing/2014/main" id="{6DF22659-51C3-B842-86BF-9559ECD546AC}"/>
              </a:ext>
            </a:extLst>
          </p:cNvPr>
          <p:cNvCxnSpPr>
            <a:stCxn id="19" idx="1"/>
            <a:endCxn id="17" idx="4"/>
          </p:cNvCxnSpPr>
          <p:nvPr/>
        </p:nvCxnSpPr>
        <p:spPr>
          <a:xfrm flipH="1" flipV="1">
            <a:off x="3183124" y="5140394"/>
            <a:ext cx="146098" cy="2596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54">
            <a:extLst>
              <a:ext uri="{FF2B5EF4-FFF2-40B4-BE49-F238E27FC236}">
                <a16:creationId xmlns:a16="http://schemas.microsoft.com/office/drawing/2014/main" id="{6897082B-0A6D-1A47-9AA3-A7627A9F3B30}"/>
              </a:ext>
            </a:extLst>
          </p:cNvPr>
          <p:cNvCxnSpPr>
            <a:stCxn id="11" idx="7"/>
            <a:endCxn id="20" idx="3"/>
          </p:cNvCxnSpPr>
          <p:nvPr/>
        </p:nvCxnSpPr>
        <p:spPr>
          <a:xfrm flipV="1">
            <a:off x="4115017" y="2887842"/>
            <a:ext cx="548817" cy="3371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55">
            <a:extLst>
              <a:ext uri="{FF2B5EF4-FFF2-40B4-BE49-F238E27FC236}">
                <a16:creationId xmlns:a16="http://schemas.microsoft.com/office/drawing/2014/main" id="{3668D3FA-D058-4447-9679-22D5A66251B5}"/>
              </a:ext>
            </a:extLst>
          </p:cNvPr>
          <p:cNvCxnSpPr>
            <a:stCxn id="11" idx="5"/>
            <a:endCxn id="21" idx="2"/>
          </p:cNvCxnSpPr>
          <p:nvPr/>
        </p:nvCxnSpPr>
        <p:spPr>
          <a:xfrm>
            <a:off x="4115017" y="3437807"/>
            <a:ext cx="504745" cy="2262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56">
            <a:extLst>
              <a:ext uri="{FF2B5EF4-FFF2-40B4-BE49-F238E27FC236}">
                <a16:creationId xmlns:a16="http://schemas.microsoft.com/office/drawing/2014/main" id="{D1AFDCC7-9CA2-CD41-9E96-3DC95915DA2C}"/>
              </a:ext>
            </a:extLst>
          </p:cNvPr>
          <p:cNvCxnSpPr>
            <a:stCxn id="21" idx="0"/>
            <a:endCxn id="20" idx="4"/>
          </p:cNvCxnSpPr>
          <p:nvPr/>
        </p:nvCxnSpPr>
        <p:spPr>
          <a:xfrm flipV="1">
            <a:off x="4770233" y="2931914"/>
            <a:ext cx="0" cy="5816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chte verbindingslijn 57">
            <a:extLst>
              <a:ext uri="{FF2B5EF4-FFF2-40B4-BE49-F238E27FC236}">
                <a16:creationId xmlns:a16="http://schemas.microsoft.com/office/drawing/2014/main" id="{2B8F354A-0D96-704F-8755-2A2EE8BC941A}"/>
              </a:ext>
            </a:extLst>
          </p:cNvPr>
          <p:cNvCxnSpPr>
            <a:stCxn id="21" idx="6"/>
            <a:endCxn id="22" idx="3"/>
          </p:cNvCxnSpPr>
          <p:nvPr/>
        </p:nvCxnSpPr>
        <p:spPr>
          <a:xfrm flipV="1">
            <a:off x="4920704" y="3370030"/>
            <a:ext cx="360456" cy="2940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58">
            <a:extLst>
              <a:ext uri="{FF2B5EF4-FFF2-40B4-BE49-F238E27FC236}">
                <a16:creationId xmlns:a16="http://schemas.microsoft.com/office/drawing/2014/main" id="{7B5CD1E6-AE91-0244-9C73-741914E6DF2C}"/>
              </a:ext>
            </a:extLst>
          </p:cNvPr>
          <p:cNvCxnSpPr>
            <a:stCxn id="20" idx="5"/>
            <a:endCxn id="22" idx="1"/>
          </p:cNvCxnSpPr>
          <p:nvPr/>
        </p:nvCxnSpPr>
        <p:spPr>
          <a:xfrm>
            <a:off x="4876632" y="2887842"/>
            <a:ext cx="404528" cy="2693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59">
            <a:extLst>
              <a:ext uri="{FF2B5EF4-FFF2-40B4-BE49-F238E27FC236}">
                <a16:creationId xmlns:a16="http://schemas.microsoft.com/office/drawing/2014/main" id="{301A2C96-25F1-9646-95E4-E7578B22D6F5}"/>
              </a:ext>
            </a:extLst>
          </p:cNvPr>
          <p:cNvCxnSpPr>
            <a:stCxn id="11" idx="6"/>
            <a:endCxn id="22" idx="2"/>
          </p:cNvCxnSpPr>
          <p:nvPr/>
        </p:nvCxnSpPr>
        <p:spPr>
          <a:xfrm flipV="1">
            <a:off x="4159089" y="3263631"/>
            <a:ext cx="1077999" cy="6777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chte verbindingslijn 60">
            <a:extLst>
              <a:ext uri="{FF2B5EF4-FFF2-40B4-BE49-F238E27FC236}">
                <a16:creationId xmlns:a16="http://schemas.microsoft.com/office/drawing/2014/main" id="{1E166792-BA02-A445-A0B7-E30E8E604661}"/>
              </a:ext>
            </a:extLst>
          </p:cNvPr>
          <p:cNvCxnSpPr>
            <a:cxnSpLocks/>
            <a:stCxn id="20" idx="7"/>
            <a:endCxn id="24" idx="2"/>
          </p:cNvCxnSpPr>
          <p:nvPr/>
        </p:nvCxnSpPr>
        <p:spPr>
          <a:xfrm flipV="1">
            <a:off x="4876632" y="2596608"/>
            <a:ext cx="320700" cy="784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chte verbindingslijn 61">
            <a:extLst>
              <a:ext uri="{FF2B5EF4-FFF2-40B4-BE49-F238E27FC236}">
                <a16:creationId xmlns:a16="http://schemas.microsoft.com/office/drawing/2014/main" id="{362ADDD8-8D16-D84B-9FE9-EB05E744B8AA}"/>
              </a:ext>
            </a:extLst>
          </p:cNvPr>
          <p:cNvCxnSpPr>
            <a:stCxn id="24" idx="6"/>
            <a:endCxn id="25" idx="2"/>
          </p:cNvCxnSpPr>
          <p:nvPr/>
        </p:nvCxnSpPr>
        <p:spPr>
          <a:xfrm>
            <a:off x="5498274" y="2596608"/>
            <a:ext cx="305629" cy="15047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62">
            <a:extLst>
              <a:ext uri="{FF2B5EF4-FFF2-40B4-BE49-F238E27FC236}">
                <a16:creationId xmlns:a16="http://schemas.microsoft.com/office/drawing/2014/main" id="{9069ED94-63A3-CB4E-A21C-94B367EA1172}"/>
              </a:ext>
            </a:extLst>
          </p:cNvPr>
          <p:cNvCxnSpPr>
            <a:stCxn id="22" idx="6"/>
            <a:endCxn id="26" idx="2"/>
          </p:cNvCxnSpPr>
          <p:nvPr/>
        </p:nvCxnSpPr>
        <p:spPr>
          <a:xfrm>
            <a:off x="5538030" y="3263631"/>
            <a:ext cx="416344" cy="842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Rechte verbindingslijn 63">
            <a:extLst>
              <a:ext uri="{FF2B5EF4-FFF2-40B4-BE49-F238E27FC236}">
                <a16:creationId xmlns:a16="http://schemas.microsoft.com/office/drawing/2014/main" id="{5400CD45-A900-E346-B24A-C7CB2ECAF4DC}"/>
              </a:ext>
            </a:extLst>
          </p:cNvPr>
          <p:cNvCxnSpPr>
            <a:stCxn id="21" idx="6"/>
            <a:endCxn id="23" idx="1"/>
          </p:cNvCxnSpPr>
          <p:nvPr/>
        </p:nvCxnSpPr>
        <p:spPr>
          <a:xfrm>
            <a:off x="4920704" y="3664077"/>
            <a:ext cx="526993" cy="951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64">
            <a:extLst>
              <a:ext uri="{FF2B5EF4-FFF2-40B4-BE49-F238E27FC236}">
                <a16:creationId xmlns:a16="http://schemas.microsoft.com/office/drawing/2014/main" id="{3B7D0C8A-6BEC-AE43-8A56-33529873F2F9}"/>
              </a:ext>
            </a:extLst>
          </p:cNvPr>
          <p:cNvCxnSpPr>
            <a:cxnSpLocks/>
            <a:stCxn id="23" idx="6"/>
            <a:endCxn id="27" idx="1"/>
          </p:cNvCxnSpPr>
          <p:nvPr/>
        </p:nvCxnSpPr>
        <p:spPr>
          <a:xfrm>
            <a:off x="5704567" y="3865631"/>
            <a:ext cx="779244" cy="25714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chte verbindingslijn 65">
            <a:extLst>
              <a:ext uri="{FF2B5EF4-FFF2-40B4-BE49-F238E27FC236}">
                <a16:creationId xmlns:a16="http://schemas.microsoft.com/office/drawing/2014/main" id="{D3C1CC38-73E2-2C42-AEAE-74FC835FB620}"/>
              </a:ext>
            </a:extLst>
          </p:cNvPr>
          <p:cNvCxnSpPr>
            <a:stCxn id="26" idx="5"/>
            <a:endCxn id="27" idx="0"/>
          </p:cNvCxnSpPr>
          <p:nvPr/>
        </p:nvCxnSpPr>
        <p:spPr>
          <a:xfrm>
            <a:off x="6211244" y="3454241"/>
            <a:ext cx="378966" cy="6244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Rechte verbindingslijn 66">
            <a:extLst>
              <a:ext uri="{FF2B5EF4-FFF2-40B4-BE49-F238E27FC236}">
                <a16:creationId xmlns:a16="http://schemas.microsoft.com/office/drawing/2014/main" id="{311DB312-55F1-BE4B-B2EF-28C8365D5920}"/>
              </a:ext>
            </a:extLst>
          </p:cNvPr>
          <p:cNvCxnSpPr>
            <a:stCxn id="27" idx="7"/>
            <a:endCxn id="28" idx="4"/>
          </p:cNvCxnSpPr>
          <p:nvPr/>
        </p:nvCxnSpPr>
        <p:spPr>
          <a:xfrm flipV="1">
            <a:off x="6696609" y="3675878"/>
            <a:ext cx="272174" cy="4468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67">
            <a:extLst>
              <a:ext uri="{FF2B5EF4-FFF2-40B4-BE49-F238E27FC236}">
                <a16:creationId xmlns:a16="http://schemas.microsoft.com/office/drawing/2014/main" id="{5FF5445E-0107-A142-A84A-52B7C169A7AE}"/>
              </a:ext>
            </a:extLst>
          </p:cNvPr>
          <p:cNvCxnSpPr>
            <a:stCxn id="28" idx="1"/>
            <a:endCxn id="25" idx="5"/>
          </p:cNvCxnSpPr>
          <p:nvPr/>
        </p:nvCxnSpPr>
        <p:spPr>
          <a:xfrm flipH="1" flipV="1">
            <a:off x="6060773" y="2853478"/>
            <a:ext cx="801611" cy="5655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68">
            <a:extLst>
              <a:ext uri="{FF2B5EF4-FFF2-40B4-BE49-F238E27FC236}">
                <a16:creationId xmlns:a16="http://schemas.microsoft.com/office/drawing/2014/main" id="{B8735F9B-CA19-064F-8DC7-11B7B7B39D6B}"/>
              </a:ext>
            </a:extLst>
          </p:cNvPr>
          <p:cNvCxnSpPr>
            <a:stCxn id="25" idx="4"/>
            <a:endCxn id="26" idx="0"/>
          </p:cNvCxnSpPr>
          <p:nvPr/>
        </p:nvCxnSpPr>
        <p:spPr>
          <a:xfrm>
            <a:off x="5954374" y="2897550"/>
            <a:ext cx="150471" cy="2998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69">
            <a:extLst>
              <a:ext uri="{FF2B5EF4-FFF2-40B4-BE49-F238E27FC236}">
                <a16:creationId xmlns:a16="http://schemas.microsoft.com/office/drawing/2014/main" id="{FE4B298D-1105-2B44-A694-A741FDFB786C}"/>
              </a:ext>
            </a:extLst>
          </p:cNvPr>
          <p:cNvCxnSpPr>
            <a:stCxn id="7" idx="4"/>
            <a:endCxn id="10" idx="7"/>
          </p:cNvCxnSpPr>
          <p:nvPr/>
        </p:nvCxnSpPr>
        <p:spPr>
          <a:xfrm flipH="1">
            <a:off x="2988581" y="2091491"/>
            <a:ext cx="456819" cy="113351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70">
            <a:extLst>
              <a:ext uri="{FF2B5EF4-FFF2-40B4-BE49-F238E27FC236}">
                <a16:creationId xmlns:a16="http://schemas.microsoft.com/office/drawing/2014/main" id="{8ED78CA5-A5AF-FA4F-95F6-7AA8754AEA9D}"/>
              </a:ext>
            </a:extLst>
          </p:cNvPr>
          <p:cNvCxnSpPr>
            <a:stCxn id="7" idx="4"/>
            <a:endCxn id="11" idx="1"/>
          </p:cNvCxnSpPr>
          <p:nvPr/>
        </p:nvCxnSpPr>
        <p:spPr>
          <a:xfrm>
            <a:off x="3445400" y="2091491"/>
            <a:ext cx="456819" cy="113351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71">
            <a:extLst>
              <a:ext uri="{FF2B5EF4-FFF2-40B4-BE49-F238E27FC236}">
                <a16:creationId xmlns:a16="http://schemas.microsoft.com/office/drawing/2014/main" id="{E8CCE72C-D280-0D49-859E-6BFC9D9E43A4}"/>
              </a:ext>
            </a:extLst>
          </p:cNvPr>
          <p:cNvCxnSpPr>
            <a:stCxn id="11" idx="4"/>
            <a:endCxn id="15" idx="0"/>
          </p:cNvCxnSpPr>
          <p:nvPr/>
        </p:nvCxnSpPr>
        <p:spPr>
          <a:xfrm>
            <a:off x="4008618" y="3481879"/>
            <a:ext cx="93130" cy="7885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chte verbindingslijn 72">
            <a:extLst>
              <a:ext uri="{FF2B5EF4-FFF2-40B4-BE49-F238E27FC236}">
                <a16:creationId xmlns:a16="http://schemas.microsoft.com/office/drawing/2014/main" id="{5DA4FFF8-46F8-3C4E-9671-0E2C978E772F}"/>
              </a:ext>
            </a:extLst>
          </p:cNvPr>
          <p:cNvCxnSpPr/>
          <p:nvPr/>
        </p:nvCxnSpPr>
        <p:spPr>
          <a:xfrm>
            <a:off x="3435621" y="2945166"/>
            <a:ext cx="9779" cy="5353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73">
            <a:extLst>
              <a:ext uri="{FF2B5EF4-FFF2-40B4-BE49-F238E27FC236}">
                <a16:creationId xmlns:a16="http://schemas.microsoft.com/office/drawing/2014/main" id="{512C4D3E-1A63-9648-A024-8DF1643D56DA}"/>
              </a:ext>
            </a:extLst>
          </p:cNvPr>
          <p:cNvCxnSpPr/>
          <p:nvPr/>
        </p:nvCxnSpPr>
        <p:spPr>
          <a:xfrm flipH="1">
            <a:off x="3435621" y="2091491"/>
            <a:ext cx="9779" cy="55273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468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1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7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  <p:set>
                                      <p:cBhvr>
                                        <p:cTn id="21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7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1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7CB0971-5DBD-884D-949B-74EEC2132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Department of computer science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8D2A3EF-2934-1A44-87A7-69A676B40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58</a:t>
            </a:fld>
            <a:endParaRPr lang="nl-NL" dirty="0"/>
          </a:p>
        </p:txBody>
      </p:sp>
      <p:sp>
        <p:nvSpPr>
          <p:cNvPr id="152" name="Titel 151">
            <a:extLst>
              <a:ext uri="{FF2B5EF4-FFF2-40B4-BE49-F238E27FC236}">
                <a16:creationId xmlns:a16="http://schemas.microsoft.com/office/drawing/2014/main" id="{5A5ABF5F-D401-D54F-AC31-427BA4986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8568000" cy="1152000"/>
          </a:xfrm>
        </p:spPr>
        <p:txBody>
          <a:bodyPr>
            <a:normAutofit/>
          </a:bodyPr>
          <a:lstStyle/>
          <a:p>
            <a:r>
              <a:rPr lang="nl-BE" dirty="0">
                <a:solidFill>
                  <a:srgbClr val="FF2600"/>
                </a:solidFill>
              </a:rPr>
              <a:t>Find communities (Moody &amp; White)</a:t>
            </a:r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6B49C216-10C4-E244-989E-AB985135EF56}"/>
              </a:ext>
            </a:extLst>
          </p:cNvPr>
          <p:cNvSpPr/>
          <p:nvPr/>
        </p:nvSpPr>
        <p:spPr>
          <a:xfrm>
            <a:off x="2731711" y="2091491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0E84A339-3388-0E44-AE83-3102AF25FB8A}"/>
              </a:ext>
            </a:extLst>
          </p:cNvPr>
          <p:cNvSpPr/>
          <p:nvPr/>
        </p:nvSpPr>
        <p:spPr>
          <a:xfrm>
            <a:off x="3294929" y="1790549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E9B4D454-C165-5947-BEEC-886BD1EEB8B6}"/>
              </a:ext>
            </a:extLst>
          </p:cNvPr>
          <p:cNvSpPr/>
          <p:nvPr/>
        </p:nvSpPr>
        <p:spPr>
          <a:xfrm>
            <a:off x="3858147" y="2091491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75B7DB37-781A-A64A-B375-2E033049AAD6}"/>
              </a:ext>
            </a:extLst>
          </p:cNvPr>
          <p:cNvSpPr/>
          <p:nvPr/>
        </p:nvSpPr>
        <p:spPr>
          <a:xfrm>
            <a:off x="3285150" y="264422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D321A9E2-52FB-894B-B028-FFFEF7F2DBD1}"/>
              </a:ext>
            </a:extLst>
          </p:cNvPr>
          <p:cNvSpPr/>
          <p:nvPr/>
        </p:nvSpPr>
        <p:spPr>
          <a:xfrm>
            <a:off x="2731711" y="3180937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F4078091-A9BE-FB45-AFF4-754581C3C1B9}"/>
              </a:ext>
            </a:extLst>
          </p:cNvPr>
          <p:cNvSpPr/>
          <p:nvPr/>
        </p:nvSpPr>
        <p:spPr>
          <a:xfrm>
            <a:off x="3858147" y="3180937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1197B6B4-1E11-B140-A31A-1BA97058F5BC}"/>
              </a:ext>
            </a:extLst>
          </p:cNvPr>
          <p:cNvSpPr/>
          <p:nvPr/>
        </p:nvSpPr>
        <p:spPr>
          <a:xfrm>
            <a:off x="3294929" y="3480553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751D117F-ED5A-694E-B1DE-6E0D7C1C1204}"/>
              </a:ext>
            </a:extLst>
          </p:cNvPr>
          <p:cNvSpPr/>
          <p:nvPr/>
        </p:nvSpPr>
        <p:spPr>
          <a:xfrm>
            <a:off x="3650335" y="3861007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B9B971BF-792E-AF4D-B4A4-0F1FDAF972DE}"/>
              </a:ext>
            </a:extLst>
          </p:cNvPr>
          <p:cNvSpPr/>
          <p:nvPr/>
        </p:nvSpPr>
        <p:spPr>
          <a:xfrm>
            <a:off x="3197466" y="415359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1ED257A3-902B-344A-97FE-01EFBA2C36C0}"/>
              </a:ext>
            </a:extLst>
          </p:cNvPr>
          <p:cNvSpPr/>
          <p:nvPr/>
        </p:nvSpPr>
        <p:spPr>
          <a:xfrm>
            <a:off x="3951277" y="4270383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331B1E77-F6E5-9741-81E1-92E5C57E0CAD}"/>
              </a:ext>
            </a:extLst>
          </p:cNvPr>
          <p:cNvSpPr/>
          <p:nvPr/>
        </p:nvSpPr>
        <p:spPr>
          <a:xfrm>
            <a:off x="3445400" y="4546865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943771CF-A718-2845-B097-CCEEB68F8127}"/>
              </a:ext>
            </a:extLst>
          </p:cNvPr>
          <p:cNvSpPr/>
          <p:nvPr/>
        </p:nvSpPr>
        <p:spPr>
          <a:xfrm>
            <a:off x="3032653" y="4839452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D1057971-FD43-054A-89F4-07AEF9068B74}"/>
              </a:ext>
            </a:extLst>
          </p:cNvPr>
          <p:cNvSpPr/>
          <p:nvPr/>
        </p:nvSpPr>
        <p:spPr>
          <a:xfrm>
            <a:off x="3673321" y="4963419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D449D9CC-0156-AD48-A4D5-6ABF0E199C3B}"/>
              </a:ext>
            </a:extLst>
          </p:cNvPr>
          <p:cNvSpPr/>
          <p:nvPr/>
        </p:nvSpPr>
        <p:spPr>
          <a:xfrm>
            <a:off x="3285150" y="535600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51EB695B-A567-5D4C-9A75-39E3CBD606C7}"/>
              </a:ext>
            </a:extLst>
          </p:cNvPr>
          <p:cNvSpPr/>
          <p:nvPr/>
        </p:nvSpPr>
        <p:spPr>
          <a:xfrm>
            <a:off x="4619762" y="2630972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3E43BED9-43BF-6947-A834-E6A8EB6E4A94}"/>
              </a:ext>
            </a:extLst>
          </p:cNvPr>
          <p:cNvSpPr/>
          <p:nvPr/>
        </p:nvSpPr>
        <p:spPr>
          <a:xfrm>
            <a:off x="4619762" y="3513606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3" name="Ovaal 22">
            <a:extLst>
              <a:ext uri="{FF2B5EF4-FFF2-40B4-BE49-F238E27FC236}">
                <a16:creationId xmlns:a16="http://schemas.microsoft.com/office/drawing/2014/main" id="{DD6B9B3A-E340-2F46-934E-1ECC7671DDD4}"/>
              </a:ext>
            </a:extLst>
          </p:cNvPr>
          <p:cNvSpPr/>
          <p:nvPr/>
        </p:nvSpPr>
        <p:spPr>
          <a:xfrm>
            <a:off x="5237088" y="311316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B3D9B047-7B44-A848-BB9D-9E28729A42FD}"/>
              </a:ext>
            </a:extLst>
          </p:cNvPr>
          <p:cNvSpPr/>
          <p:nvPr/>
        </p:nvSpPr>
        <p:spPr>
          <a:xfrm>
            <a:off x="5403625" y="371516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D66250E5-5FC4-6E41-A538-B6845C659B34}"/>
              </a:ext>
            </a:extLst>
          </p:cNvPr>
          <p:cNvSpPr/>
          <p:nvPr/>
        </p:nvSpPr>
        <p:spPr>
          <a:xfrm>
            <a:off x="5197332" y="2446137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177ABA73-179D-A443-B519-186E55E8BDEF}"/>
              </a:ext>
            </a:extLst>
          </p:cNvPr>
          <p:cNvSpPr/>
          <p:nvPr/>
        </p:nvSpPr>
        <p:spPr>
          <a:xfrm>
            <a:off x="5803903" y="2596608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7" name="Ovaal 26">
            <a:extLst>
              <a:ext uri="{FF2B5EF4-FFF2-40B4-BE49-F238E27FC236}">
                <a16:creationId xmlns:a16="http://schemas.microsoft.com/office/drawing/2014/main" id="{135394B1-CD57-354D-B5DA-081E53D57E58}"/>
              </a:ext>
            </a:extLst>
          </p:cNvPr>
          <p:cNvSpPr/>
          <p:nvPr/>
        </p:nvSpPr>
        <p:spPr>
          <a:xfrm>
            <a:off x="5954374" y="3197371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8" name="Ovaal 27">
            <a:extLst>
              <a:ext uri="{FF2B5EF4-FFF2-40B4-BE49-F238E27FC236}">
                <a16:creationId xmlns:a16="http://schemas.microsoft.com/office/drawing/2014/main" id="{E541346D-9F63-4C41-BF76-D3E01BE14A0F}"/>
              </a:ext>
            </a:extLst>
          </p:cNvPr>
          <p:cNvSpPr/>
          <p:nvPr/>
        </p:nvSpPr>
        <p:spPr>
          <a:xfrm>
            <a:off x="6439739" y="407870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9" name="Ovaal 28">
            <a:extLst>
              <a:ext uri="{FF2B5EF4-FFF2-40B4-BE49-F238E27FC236}">
                <a16:creationId xmlns:a16="http://schemas.microsoft.com/office/drawing/2014/main" id="{BFF56DA2-6D2A-8B4E-BF36-D37B9DE14C32}"/>
              </a:ext>
            </a:extLst>
          </p:cNvPr>
          <p:cNvSpPr/>
          <p:nvPr/>
        </p:nvSpPr>
        <p:spPr>
          <a:xfrm>
            <a:off x="6818312" y="3374936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E1D2804B-F452-164F-9D3A-208E8E2B7366}"/>
              </a:ext>
            </a:extLst>
          </p:cNvPr>
          <p:cNvCxnSpPr>
            <a:cxnSpLocks/>
            <a:stCxn id="7" idx="7"/>
            <a:endCxn id="8" idx="2"/>
          </p:cNvCxnSpPr>
          <p:nvPr/>
        </p:nvCxnSpPr>
        <p:spPr>
          <a:xfrm flipV="1">
            <a:off x="2988581" y="1941020"/>
            <a:ext cx="306348" cy="1945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662E6EAB-6C65-E649-AB84-958CE4E7A864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3032653" y="2241962"/>
            <a:ext cx="82549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35">
            <a:extLst>
              <a:ext uri="{FF2B5EF4-FFF2-40B4-BE49-F238E27FC236}">
                <a16:creationId xmlns:a16="http://schemas.microsoft.com/office/drawing/2014/main" id="{5DD87950-AC92-8C47-86D4-56BA7CFE2862}"/>
              </a:ext>
            </a:extLst>
          </p:cNvPr>
          <p:cNvCxnSpPr>
            <a:stCxn id="7" idx="5"/>
            <a:endCxn id="10" idx="1"/>
          </p:cNvCxnSpPr>
          <p:nvPr/>
        </p:nvCxnSpPr>
        <p:spPr>
          <a:xfrm>
            <a:off x="2988581" y="2348361"/>
            <a:ext cx="340641" cy="3399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E066D891-BE22-9D4D-AD79-46B1625E0761}"/>
              </a:ext>
            </a:extLst>
          </p:cNvPr>
          <p:cNvCxnSpPr>
            <a:stCxn id="7" idx="4"/>
            <a:endCxn id="11" idx="0"/>
          </p:cNvCxnSpPr>
          <p:nvPr/>
        </p:nvCxnSpPr>
        <p:spPr>
          <a:xfrm>
            <a:off x="2882182" y="2392433"/>
            <a:ext cx="0" cy="7885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5BDD37E2-681C-8444-9D7C-4E35A542130C}"/>
              </a:ext>
            </a:extLst>
          </p:cNvPr>
          <p:cNvCxnSpPr>
            <a:cxnSpLocks/>
            <a:stCxn id="11" idx="7"/>
            <a:endCxn id="10" idx="3"/>
          </p:cNvCxnSpPr>
          <p:nvPr/>
        </p:nvCxnSpPr>
        <p:spPr>
          <a:xfrm flipV="1">
            <a:off x="2988581" y="2901094"/>
            <a:ext cx="340641" cy="3239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6A2076B8-01AC-4344-9248-25C280A08F4B}"/>
              </a:ext>
            </a:extLst>
          </p:cNvPr>
          <p:cNvCxnSpPr>
            <a:stCxn id="10" idx="7"/>
            <a:endCxn id="9" idx="3"/>
          </p:cNvCxnSpPr>
          <p:nvPr/>
        </p:nvCxnSpPr>
        <p:spPr>
          <a:xfrm flipV="1">
            <a:off x="3542020" y="2348361"/>
            <a:ext cx="360199" cy="3399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C32B6B6F-E76F-1244-A1BD-49C3546DA7C7}"/>
              </a:ext>
            </a:extLst>
          </p:cNvPr>
          <p:cNvCxnSpPr>
            <a:cxnSpLocks/>
            <a:stCxn id="8" idx="6"/>
            <a:endCxn id="9" idx="1"/>
          </p:cNvCxnSpPr>
          <p:nvPr/>
        </p:nvCxnSpPr>
        <p:spPr>
          <a:xfrm>
            <a:off x="3595871" y="1941020"/>
            <a:ext cx="306348" cy="1945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49">
            <a:extLst>
              <a:ext uri="{FF2B5EF4-FFF2-40B4-BE49-F238E27FC236}">
                <a16:creationId xmlns:a16="http://schemas.microsoft.com/office/drawing/2014/main" id="{649D00F1-8B26-2142-82A1-8F16AB07CB56}"/>
              </a:ext>
            </a:extLst>
          </p:cNvPr>
          <p:cNvCxnSpPr>
            <a:stCxn id="9" idx="4"/>
            <a:endCxn id="12" idx="0"/>
          </p:cNvCxnSpPr>
          <p:nvPr/>
        </p:nvCxnSpPr>
        <p:spPr>
          <a:xfrm>
            <a:off x="4008618" y="2392433"/>
            <a:ext cx="0" cy="7885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51">
            <a:extLst>
              <a:ext uri="{FF2B5EF4-FFF2-40B4-BE49-F238E27FC236}">
                <a16:creationId xmlns:a16="http://schemas.microsoft.com/office/drawing/2014/main" id="{06ADB691-64B6-664B-82A8-672900ECFDB1}"/>
              </a:ext>
            </a:extLst>
          </p:cNvPr>
          <p:cNvCxnSpPr>
            <a:stCxn id="12" idx="1"/>
            <a:endCxn id="10" idx="5"/>
          </p:cNvCxnSpPr>
          <p:nvPr/>
        </p:nvCxnSpPr>
        <p:spPr>
          <a:xfrm flipH="1" flipV="1">
            <a:off x="3542020" y="2901094"/>
            <a:ext cx="360199" cy="3239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chte verbindingslijn 53">
            <a:extLst>
              <a:ext uri="{FF2B5EF4-FFF2-40B4-BE49-F238E27FC236}">
                <a16:creationId xmlns:a16="http://schemas.microsoft.com/office/drawing/2014/main" id="{308A7D0A-CA47-1B4D-A94B-F4DE393BB4CF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>
          <a:xfrm>
            <a:off x="3032653" y="3331408"/>
            <a:ext cx="82549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56">
            <a:extLst>
              <a:ext uri="{FF2B5EF4-FFF2-40B4-BE49-F238E27FC236}">
                <a16:creationId xmlns:a16="http://schemas.microsoft.com/office/drawing/2014/main" id="{85152905-FC2F-6F42-99F8-867B80808E7A}"/>
              </a:ext>
            </a:extLst>
          </p:cNvPr>
          <p:cNvCxnSpPr>
            <a:cxnSpLocks/>
            <a:stCxn id="11" idx="5"/>
            <a:endCxn id="13" idx="2"/>
          </p:cNvCxnSpPr>
          <p:nvPr/>
        </p:nvCxnSpPr>
        <p:spPr>
          <a:xfrm>
            <a:off x="2988581" y="3437807"/>
            <a:ext cx="306348" cy="1932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58">
            <a:extLst>
              <a:ext uri="{FF2B5EF4-FFF2-40B4-BE49-F238E27FC236}">
                <a16:creationId xmlns:a16="http://schemas.microsoft.com/office/drawing/2014/main" id="{0505A039-8046-EC4D-BCA7-2602E54A9B34}"/>
              </a:ext>
            </a:extLst>
          </p:cNvPr>
          <p:cNvCxnSpPr>
            <a:cxnSpLocks/>
            <a:stCxn id="12" idx="3"/>
            <a:endCxn id="13" idx="6"/>
          </p:cNvCxnSpPr>
          <p:nvPr/>
        </p:nvCxnSpPr>
        <p:spPr>
          <a:xfrm flipH="1">
            <a:off x="3595871" y="3437807"/>
            <a:ext cx="306348" cy="1932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chte verbindingslijn 60">
            <a:extLst>
              <a:ext uri="{FF2B5EF4-FFF2-40B4-BE49-F238E27FC236}">
                <a16:creationId xmlns:a16="http://schemas.microsoft.com/office/drawing/2014/main" id="{D3D3BA45-070F-A44F-BD0E-ECE9630E7FD2}"/>
              </a:ext>
            </a:extLst>
          </p:cNvPr>
          <p:cNvCxnSpPr>
            <a:stCxn id="13" idx="7"/>
            <a:endCxn id="9" idx="4"/>
          </p:cNvCxnSpPr>
          <p:nvPr/>
        </p:nvCxnSpPr>
        <p:spPr>
          <a:xfrm flipV="1">
            <a:off x="3551799" y="2392433"/>
            <a:ext cx="456819" cy="11321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62">
            <a:extLst>
              <a:ext uri="{FF2B5EF4-FFF2-40B4-BE49-F238E27FC236}">
                <a16:creationId xmlns:a16="http://schemas.microsoft.com/office/drawing/2014/main" id="{349B6022-8E53-3B49-880E-EEEB3A8AA300}"/>
              </a:ext>
            </a:extLst>
          </p:cNvPr>
          <p:cNvCxnSpPr>
            <a:cxnSpLocks/>
            <a:stCxn id="13" idx="1"/>
            <a:endCxn id="7" idx="4"/>
          </p:cNvCxnSpPr>
          <p:nvPr/>
        </p:nvCxnSpPr>
        <p:spPr>
          <a:xfrm flipH="1" flipV="1">
            <a:off x="2882182" y="2392433"/>
            <a:ext cx="456819" cy="11321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69">
            <a:extLst>
              <a:ext uri="{FF2B5EF4-FFF2-40B4-BE49-F238E27FC236}">
                <a16:creationId xmlns:a16="http://schemas.microsoft.com/office/drawing/2014/main" id="{E470785A-EA7A-EA47-84E1-47096DF9D1C6}"/>
              </a:ext>
            </a:extLst>
          </p:cNvPr>
          <p:cNvCxnSpPr>
            <a:stCxn id="11" idx="4"/>
            <a:endCxn id="18" idx="0"/>
          </p:cNvCxnSpPr>
          <p:nvPr/>
        </p:nvCxnSpPr>
        <p:spPr>
          <a:xfrm>
            <a:off x="2882182" y="3481879"/>
            <a:ext cx="300942" cy="135757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71">
            <a:extLst>
              <a:ext uri="{FF2B5EF4-FFF2-40B4-BE49-F238E27FC236}">
                <a16:creationId xmlns:a16="http://schemas.microsoft.com/office/drawing/2014/main" id="{0796039A-4AA7-3A4A-918D-374062F05E78}"/>
              </a:ext>
            </a:extLst>
          </p:cNvPr>
          <p:cNvCxnSpPr>
            <a:stCxn id="18" idx="0"/>
            <a:endCxn id="15" idx="4"/>
          </p:cNvCxnSpPr>
          <p:nvPr/>
        </p:nvCxnSpPr>
        <p:spPr>
          <a:xfrm flipV="1">
            <a:off x="3183124" y="4454536"/>
            <a:ext cx="164813" cy="3849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73">
            <a:extLst>
              <a:ext uri="{FF2B5EF4-FFF2-40B4-BE49-F238E27FC236}">
                <a16:creationId xmlns:a16="http://schemas.microsoft.com/office/drawing/2014/main" id="{9468EFED-C6DE-A64B-A1D0-1F54E99ABE96}"/>
              </a:ext>
            </a:extLst>
          </p:cNvPr>
          <p:cNvCxnSpPr>
            <a:stCxn id="15" idx="7"/>
            <a:endCxn id="14" idx="2"/>
          </p:cNvCxnSpPr>
          <p:nvPr/>
        </p:nvCxnSpPr>
        <p:spPr>
          <a:xfrm flipV="1">
            <a:off x="3454336" y="4011478"/>
            <a:ext cx="195999" cy="1861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chte verbindingslijn 75">
            <a:extLst>
              <a:ext uri="{FF2B5EF4-FFF2-40B4-BE49-F238E27FC236}">
                <a16:creationId xmlns:a16="http://schemas.microsoft.com/office/drawing/2014/main" id="{0858036C-D02C-1847-B376-9C3FFFCE26A9}"/>
              </a:ext>
            </a:extLst>
          </p:cNvPr>
          <p:cNvCxnSpPr>
            <a:stCxn id="14" idx="5"/>
            <a:endCxn id="16" idx="1"/>
          </p:cNvCxnSpPr>
          <p:nvPr/>
        </p:nvCxnSpPr>
        <p:spPr>
          <a:xfrm>
            <a:off x="3907205" y="4117877"/>
            <a:ext cx="88144" cy="19657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chte verbindingslijn 77">
            <a:extLst>
              <a:ext uri="{FF2B5EF4-FFF2-40B4-BE49-F238E27FC236}">
                <a16:creationId xmlns:a16="http://schemas.microsoft.com/office/drawing/2014/main" id="{3A5C709D-C951-FD4C-A8F6-1E5302A722D8}"/>
              </a:ext>
            </a:extLst>
          </p:cNvPr>
          <p:cNvCxnSpPr>
            <a:cxnSpLocks/>
            <a:stCxn id="16" idx="4"/>
            <a:endCxn id="19" idx="7"/>
          </p:cNvCxnSpPr>
          <p:nvPr/>
        </p:nvCxnSpPr>
        <p:spPr>
          <a:xfrm flipH="1">
            <a:off x="3930191" y="4571325"/>
            <a:ext cx="171557" cy="4361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C2B3D0E0-B5DA-0D40-BCEF-93CE6E067693}"/>
              </a:ext>
            </a:extLst>
          </p:cNvPr>
          <p:cNvCxnSpPr>
            <a:stCxn id="19" idx="3"/>
            <a:endCxn id="20" idx="7"/>
          </p:cNvCxnSpPr>
          <p:nvPr/>
        </p:nvCxnSpPr>
        <p:spPr>
          <a:xfrm flipH="1">
            <a:off x="3542020" y="5220289"/>
            <a:ext cx="175373" cy="1797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Rechte verbindingslijn 82">
            <a:extLst>
              <a:ext uri="{FF2B5EF4-FFF2-40B4-BE49-F238E27FC236}">
                <a16:creationId xmlns:a16="http://schemas.microsoft.com/office/drawing/2014/main" id="{E5E275B3-9240-8C44-9E18-4F9CB393524A}"/>
              </a:ext>
            </a:extLst>
          </p:cNvPr>
          <p:cNvCxnSpPr>
            <a:cxnSpLocks/>
            <a:stCxn id="20" idx="0"/>
            <a:endCxn id="16" idx="3"/>
          </p:cNvCxnSpPr>
          <p:nvPr/>
        </p:nvCxnSpPr>
        <p:spPr>
          <a:xfrm flipV="1">
            <a:off x="3435621" y="4527253"/>
            <a:ext cx="559728" cy="82875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Rechte verbindingslijn 84">
            <a:extLst>
              <a:ext uri="{FF2B5EF4-FFF2-40B4-BE49-F238E27FC236}">
                <a16:creationId xmlns:a16="http://schemas.microsoft.com/office/drawing/2014/main" id="{42199390-8FE2-8647-80C5-85743D441DC9}"/>
              </a:ext>
            </a:extLst>
          </p:cNvPr>
          <p:cNvCxnSpPr>
            <a:cxnSpLocks/>
            <a:stCxn id="17" idx="0"/>
            <a:endCxn id="14" idx="3"/>
          </p:cNvCxnSpPr>
          <p:nvPr/>
        </p:nvCxnSpPr>
        <p:spPr>
          <a:xfrm flipV="1">
            <a:off x="3595871" y="4117877"/>
            <a:ext cx="98536" cy="4289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chte verbindingslijn 88">
            <a:extLst>
              <a:ext uri="{FF2B5EF4-FFF2-40B4-BE49-F238E27FC236}">
                <a16:creationId xmlns:a16="http://schemas.microsoft.com/office/drawing/2014/main" id="{0E1570E0-72B7-9644-A277-C5149D4D2D14}"/>
              </a:ext>
            </a:extLst>
          </p:cNvPr>
          <p:cNvCxnSpPr>
            <a:stCxn id="17" idx="7"/>
            <a:endCxn id="16" idx="2"/>
          </p:cNvCxnSpPr>
          <p:nvPr/>
        </p:nvCxnSpPr>
        <p:spPr>
          <a:xfrm flipV="1">
            <a:off x="3702270" y="4420854"/>
            <a:ext cx="249007" cy="17008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chte verbindingslijn 90">
            <a:extLst>
              <a:ext uri="{FF2B5EF4-FFF2-40B4-BE49-F238E27FC236}">
                <a16:creationId xmlns:a16="http://schemas.microsoft.com/office/drawing/2014/main" id="{4E4951A7-3DB2-B646-8C4E-98B4CBED79CA}"/>
              </a:ext>
            </a:extLst>
          </p:cNvPr>
          <p:cNvCxnSpPr>
            <a:cxnSpLocks/>
            <a:stCxn id="18" idx="7"/>
            <a:endCxn id="17" idx="2"/>
          </p:cNvCxnSpPr>
          <p:nvPr/>
        </p:nvCxnSpPr>
        <p:spPr>
          <a:xfrm flipV="1">
            <a:off x="3289523" y="4697336"/>
            <a:ext cx="155877" cy="1861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Rechte verbindingslijn 93">
            <a:extLst>
              <a:ext uri="{FF2B5EF4-FFF2-40B4-BE49-F238E27FC236}">
                <a16:creationId xmlns:a16="http://schemas.microsoft.com/office/drawing/2014/main" id="{2EA959C4-33C1-CE4F-B0CC-41BFFF96D6ED}"/>
              </a:ext>
            </a:extLst>
          </p:cNvPr>
          <p:cNvCxnSpPr>
            <a:cxnSpLocks/>
            <a:stCxn id="18" idx="6"/>
            <a:endCxn id="19" idx="2"/>
          </p:cNvCxnSpPr>
          <p:nvPr/>
        </p:nvCxnSpPr>
        <p:spPr>
          <a:xfrm>
            <a:off x="3333595" y="4989923"/>
            <a:ext cx="339726" cy="1239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Rechte verbindingslijn 98">
            <a:extLst>
              <a:ext uri="{FF2B5EF4-FFF2-40B4-BE49-F238E27FC236}">
                <a16:creationId xmlns:a16="http://schemas.microsoft.com/office/drawing/2014/main" id="{7E14A0E5-D903-E742-BC32-09FACD3F68A8}"/>
              </a:ext>
            </a:extLst>
          </p:cNvPr>
          <p:cNvCxnSpPr>
            <a:stCxn id="20" idx="1"/>
            <a:endCxn id="18" idx="4"/>
          </p:cNvCxnSpPr>
          <p:nvPr/>
        </p:nvCxnSpPr>
        <p:spPr>
          <a:xfrm flipH="1" flipV="1">
            <a:off x="3183124" y="5140394"/>
            <a:ext cx="146098" cy="2596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Rechte verbindingslijn 107">
            <a:extLst>
              <a:ext uri="{FF2B5EF4-FFF2-40B4-BE49-F238E27FC236}">
                <a16:creationId xmlns:a16="http://schemas.microsoft.com/office/drawing/2014/main" id="{7B926FDA-528D-3544-8BFD-04933DD0C3C1}"/>
              </a:ext>
            </a:extLst>
          </p:cNvPr>
          <p:cNvCxnSpPr>
            <a:stCxn id="12" idx="7"/>
            <a:endCxn id="21" idx="3"/>
          </p:cNvCxnSpPr>
          <p:nvPr/>
        </p:nvCxnSpPr>
        <p:spPr>
          <a:xfrm flipV="1">
            <a:off x="4115017" y="2887842"/>
            <a:ext cx="548817" cy="3371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chte verbindingslijn 109">
            <a:extLst>
              <a:ext uri="{FF2B5EF4-FFF2-40B4-BE49-F238E27FC236}">
                <a16:creationId xmlns:a16="http://schemas.microsoft.com/office/drawing/2014/main" id="{2EC313D5-00F3-F941-846E-F0B4181C0679}"/>
              </a:ext>
            </a:extLst>
          </p:cNvPr>
          <p:cNvCxnSpPr>
            <a:stCxn id="12" idx="5"/>
            <a:endCxn id="22" idx="2"/>
          </p:cNvCxnSpPr>
          <p:nvPr/>
        </p:nvCxnSpPr>
        <p:spPr>
          <a:xfrm>
            <a:off x="4115017" y="3437807"/>
            <a:ext cx="504745" cy="2262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Rechte verbindingslijn 111">
            <a:extLst>
              <a:ext uri="{FF2B5EF4-FFF2-40B4-BE49-F238E27FC236}">
                <a16:creationId xmlns:a16="http://schemas.microsoft.com/office/drawing/2014/main" id="{4261E7BB-88FF-A84E-9E5F-C42189B774BD}"/>
              </a:ext>
            </a:extLst>
          </p:cNvPr>
          <p:cNvCxnSpPr>
            <a:stCxn id="22" idx="0"/>
            <a:endCxn id="21" idx="4"/>
          </p:cNvCxnSpPr>
          <p:nvPr/>
        </p:nvCxnSpPr>
        <p:spPr>
          <a:xfrm flipV="1">
            <a:off x="4770233" y="2931914"/>
            <a:ext cx="0" cy="5816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Rechte verbindingslijn 113">
            <a:extLst>
              <a:ext uri="{FF2B5EF4-FFF2-40B4-BE49-F238E27FC236}">
                <a16:creationId xmlns:a16="http://schemas.microsoft.com/office/drawing/2014/main" id="{92CCB64E-626A-B541-B5B6-B7F061A33E92}"/>
              </a:ext>
            </a:extLst>
          </p:cNvPr>
          <p:cNvCxnSpPr>
            <a:stCxn id="22" idx="6"/>
            <a:endCxn id="23" idx="3"/>
          </p:cNvCxnSpPr>
          <p:nvPr/>
        </p:nvCxnSpPr>
        <p:spPr>
          <a:xfrm flipV="1">
            <a:off x="4920704" y="3370030"/>
            <a:ext cx="360456" cy="2940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Rechte verbindingslijn 115">
            <a:extLst>
              <a:ext uri="{FF2B5EF4-FFF2-40B4-BE49-F238E27FC236}">
                <a16:creationId xmlns:a16="http://schemas.microsoft.com/office/drawing/2014/main" id="{37AED27F-DBF6-B640-8A9E-A05598508B4C}"/>
              </a:ext>
            </a:extLst>
          </p:cNvPr>
          <p:cNvCxnSpPr>
            <a:stCxn id="21" idx="5"/>
            <a:endCxn id="23" idx="1"/>
          </p:cNvCxnSpPr>
          <p:nvPr/>
        </p:nvCxnSpPr>
        <p:spPr>
          <a:xfrm>
            <a:off x="4876632" y="2887842"/>
            <a:ext cx="404528" cy="2693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Rechte verbindingslijn 117">
            <a:extLst>
              <a:ext uri="{FF2B5EF4-FFF2-40B4-BE49-F238E27FC236}">
                <a16:creationId xmlns:a16="http://schemas.microsoft.com/office/drawing/2014/main" id="{B3208F9E-75B7-5247-9B8D-DF4CE5CF55D7}"/>
              </a:ext>
            </a:extLst>
          </p:cNvPr>
          <p:cNvCxnSpPr>
            <a:stCxn id="12" idx="6"/>
            <a:endCxn id="23" idx="2"/>
          </p:cNvCxnSpPr>
          <p:nvPr/>
        </p:nvCxnSpPr>
        <p:spPr>
          <a:xfrm flipV="1">
            <a:off x="4159089" y="3263631"/>
            <a:ext cx="1077999" cy="6777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Rechte verbindingslijn 119">
            <a:extLst>
              <a:ext uri="{FF2B5EF4-FFF2-40B4-BE49-F238E27FC236}">
                <a16:creationId xmlns:a16="http://schemas.microsoft.com/office/drawing/2014/main" id="{C0A77D78-D97D-2F43-A147-7191663AF163}"/>
              </a:ext>
            </a:extLst>
          </p:cNvPr>
          <p:cNvCxnSpPr>
            <a:cxnSpLocks/>
            <a:stCxn id="21" idx="7"/>
            <a:endCxn id="25" idx="2"/>
          </p:cNvCxnSpPr>
          <p:nvPr/>
        </p:nvCxnSpPr>
        <p:spPr>
          <a:xfrm flipV="1">
            <a:off x="4876632" y="2596608"/>
            <a:ext cx="320700" cy="784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Rechte verbindingslijn 126">
            <a:extLst>
              <a:ext uri="{FF2B5EF4-FFF2-40B4-BE49-F238E27FC236}">
                <a16:creationId xmlns:a16="http://schemas.microsoft.com/office/drawing/2014/main" id="{3C528CF7-F4A7-424E-B5CF-30C773631DD1}"/>
              </a:ext>
            </a:extLst>
          </p:cNvPr>
          <p:cNvCxnSpPr>
            <a:stCxn id="25" idx="6"/>
            <a:endCxn id="26" idx="2"/>
          </p:cNvCxnSpPr>
          <p:nvPr/>
        </p:nvCxnSpPr>
        <p:spPr>
          <a:xfrm>
            <a:off x="5498274" y="2596608"/>
            <a:ext cx="305629" cy="15047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Rechte verbindingslijn 128">
            <a:extLst>
              <a:ext uri="{FF2B5EF4-FFF2-40B4-BE49-F238E27FC236}">
                <a16:creationId xmlns:a16="http://schemas.microsoft.com/office/drawing/2014/main" id="{BC9EE584-9721-BA43-8E74-505A6271F942}"/>
              </a:ext>
            </a:extLst>
          </p:cNvPr>
          <p:cNvCxnSpPr>
            <a:stCxn id="23" idx="6"/>
            <a:endCxn id="27" idx="2"/>
          </p:cNvCxnSpPr>
          <p:nvPr/>
        </p:nvCxnSpPr>
        <p:spPr>
          <a:xfrm>
            <a:off x="5538030" y="3263631"/>
            <a:ext cx="416344" cy="842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Rechte verbindingslijn 130">
            <a:extLst>
              <a:ext uri="{FF2B5EF4-FFF2-40B4-BE49-F238E27FC236}">
                <a16:creationId xmlns:a16="http://schemas.microsoft.com/office/drawing/2014/main" id="{75E084C5-54B9-F642-BEC9-7D9AB9B5A4FA}"/>
              </a:ext>
            </a:extLst>
          </p:cNvPr>
          <p:cNvCxnSpPr>
            <a:stCxn id="22" idx="6"/>
            <a:endCxn id="24" idx="1"/>
          </p:cNvCxnSpPr>
          <p:nvPr/>
        </p:nvCxnSpPr>
        <p:spPr>
          <a:xfrm>
            <a:off x="4920704" y="3664077"/>
            <a:ext cx="526993" cy="951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Rechte verbindingslijn 132">
            <a:extLst>
              <a:ext uri="{FF2B5EF4-FFF2-40B4-BE49-F238E27FC236}">
                <a16:creationId xmlns:a16="http://schemas.microsoft.com/office/drawing/2014/main" id="{AEEF1384-B0D3-E348-B251-AE1B5CD02548}"/>
              </a:ext>
            </a:extLst>
          </p:cNvPr>
          <p:cNvCxnSpPr>
            <a:cxnSpLocks/>
            <a:stCxn id="24" idx="6"/>
            <a:endCxn id="28" idx="1"/>
          </p:cNvCxnSpPr>
          <p:nvPr/>
        </p:nvCxnSpPr>
        <p:spPr>
          <a:xfrm>
            <a:off x="5704567" y="3865631"/>
            <a:ext cx="779244" cy="25714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Rechte verbindingslijn 134">
            <a:extLst>
              <a:ext uri="{FF2B5EF4-FFF2-40B4-BE49-F238E27FC236}">
                <a16:creationId xmlns:a16="http://schemas.microsoft.com/office/drawing/2014/main" id="{0F1A8BA0-F5A1-494C-AE6E-74EDE7FEAB2F}"/>
              </a:ext>
            </a:extLst>
          </p:cNvPr>
          <p:cNvCxnSpPr>
            <a:stCxn id="27" idx="5"/>
            <a:endCxn id="28" idx="0"/>
          </p:cNvCxnSpPr>
          <p:nvPr/>
        </p:nvCxnSpPr>
        <p:spPr>
          <a:xfrm>
            <a:off x="6211244" y="3454241"/>
            <a:ext cx="378966" cy="6244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Rechte verbindingslijn 140">
            <a:extLst>
              <a:ext uri="{FF2B5EF4-FFF2-40B4-BE49-F238E27FC236}">
                <a16:creationId xmlns:a16="http://schemas.microsoft.com/office/drawing/2014/main" id="{B996E11F-FF1F-EA43-A5DC-9FDC12BA75F6}"/>
              </a:ext>
            </a:extLst>
          </p:cNvPr>
          <p:cNvCxnSpPr>
            <a:stCxn id="28" idx="7"/>
            <a:endCxn id="29" idx="4"/>
          </p:cNvCxnSpPr>
          <p:nvPr/>
        </p:nvCxnSpPr>
        <p:spPr>
          <a:xfrm flipV="1">
            <a:off x="6696609" y="3675878"/>
            <a:ext cx="272174" cy="4468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Rechte verbindingslijn 142">
            <a:extLst>
              <a:ext uri="{FF2B5EF4-FFF2-40B4-BE49-F238E27FC236}">
                <a16:creationId xmlns:a16="http://schemas.microsoft.com/office/drawing/2014/main" id="{2E270BAB-E7DF-D74F-A56A-2653FA604D0A}"/>
              </a:ext>
            </a:extLst>
          </p:cNvPr>
          <p:cNvCxnSpPr>
            <a:stCxn id="29" idx="1"/>
            <a:endCxn id="26" idx="5"/>
          </p:cNvCxnSpPr>
          <p:nvPr/>
        </p:nvCxnSpPr>
        <p:spPr>
          <a:xfrm flipH="1" flipV="1">
            <a:off x="6060773" y="2853478"/>
            <a:ext cx="801611" cy="5655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Rechte verbindingslijn 144">
            <a:extLst>
              <a:ext uri="{FF2B5EF4-FFF2-40B4-BE49-F238E27FC236}">
                <a16:creationId xmlns:a16="http://schemas.microsoft.com/office/drawing/2014/main" id="{B7F4BF35-27CD-E447-A19F-EE4DC6434FFC}"/>
              </a:ext>
            </a:extLst>
          </p:cNvPr>
          <p:cNvCxnSpPr>
            <a:stCxn id="26" idx="4"/>
            <a:endCxn id="27" idx="0"/>
          </p:cNvCxnSpPr>
          <p:nvPr/>
        </p:nvCxnSpPr>
        <p:spPr>
          <a:xfrm>
            <a:off x="5954374" y="2897550"/>
            <a:ext cx="150471" cy="2998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057CE2A9-3A2F-134B-8811-A437F110CB2A}"/>
              </a:ext>
            </a:extLst>
          </p:cNvPr>
          <p:cNvCxnSpPr>
            <a:stCxn id="8" idx="4"/>
            <a:endCxn id="11" idx="7"/>
          </p:cNvCxnSpPr>
          <p:nvPr/>
        </p:nvCxnSpPr>
        <p:spPr>
          <a:xfrm flipH="1">
            <a:off x="2988581" y="2091491"/>
            <a:ext cx="456819" cy="113351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7BFBDFD6-BB81-C144-8A90-DE15E4BC693D}"/>
              </a:ext>
            </a:extLst>
          </p:cNvPr>
          <p:cNvCxnSpPr>
            <a:stCxn id="8" idx="4"/>
            <a:endCxn id="12" idx="1"/>
          </p:cNvCxnSpPr>
          <p:nvPr/>
        </p:nvCxnSpPr>
        <p:spPr>
          <a:xfrm>
            <a:off x="3445400" y="2091491"/>
            <a:ext cx="456819" cy="113351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70">
            <a:extLst>
              <a:ext uri="{FF2B5EF4-FFF2-40B4-BE49-F238E27FC236}">
                <a16:creationId xmlns:a16="http://schemas.microsoft.com/office/drawing/2014/main" id="{E1B99890-9EA5-1742-805B-0B96479F2BBA}"/>
              </a:ext>
            </a:extLst>
          </p:cNvPr>
          <p:cNvCxnSpPr/>
          <p:nvPr/>
        </p:nvCxnSpPr>
        <p:spPr>
          <a:xfrm>
            <a:off x="4008618" y="3481879"/>
            <a:ext cx="93130" cy="7885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chte verbindingslijn 72">
            <a:extLst>
              <a:ext uri="{FF2B5EF4-FFF2-40B4-BE49-F238E27FC236}">
                <a16:creationId xmlns:a16="http://schemas.microsoft.com/office/drawing/2014/main" id="{F3FE1BDE-325B-3B4A-B9D6-E70EE006B44C}"/>
              </a:ext>
            </a:extLst>
          </p:cNvPr>
          <p:cNvCxnSpPr/>
          <p:nvPr/>
        </p:nvCxnSpPr>
        <p:spPr>
          <a:xfrm>
            <a:off x="3435621" y="2945166"/>
            <a:ext cx="9779" cy="5353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chte verbindingslijn 74">
            <a:extLst>
              <a:ext uri="{FF2B5EF4-FFF2-40B4-BE49-F238E27FC236}">
                <a16:creationId xmlns:a16="http://schemas.microsoft.com/office/drawing/2014/main" id="{3A637F6E-6B0E-4740-8254-05489235B4D5}"/>
              </a:ext>
            </a:extLst>
          </p:cNvPr>
          <p:cNvCxnSpPr/>
          <p:nvPr/>
        </p:nvCxnSpPr>
        <p:spPr>
          <a:xfrm flipH="1">
            <a:off x="3435621" y="2091491"/>
            <a:ext cx="9779" cy="55273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88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3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7CB0971-5DBD-884D-949B-74EEC2132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Department of computer science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8D2A3EF-2934-1A44-87A7-69A676B40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59</a:t>
            </a:fld>
            <a:endParaRPr lang="nl-NL" dirty="0"/>
          </a:p>
        </p:txBody>
      </p:sp>
      <p:sp>
        <p:nvSpPr>
          <p:cNvPr id="152" name="Titel 151">
            <a:extLst>
              <a:ext uri="{FF2B5EF4-FFF2-40B4-BE49-F238E27FC236}">
                <a16:creationId xmlns:a16="http://schemas.microsoft.com/office/drawing/2014/main" id="{5A5ABF5F-D401-D54F-AC31-427BA4986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8568000" cy="1152000"/>
          </a:xfrm>
        </p:spPr>
        <p:txBody>
          <a:bodyPr>
            <a:normAutofit/>
          </a:bodyPr>
          <a:lstStyle/>
          <a:p>
            <a:r>
              <a:rPr lang="nl-BE" dirty="0">
                <a:solidFill>
                  <a:srgbClr val="FF2600"/>
                </a:solidFill>
              </a:rPr>
              <a:t>Find communities (Moody &amp; White)</a:t>
            </a:r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6B49C216-10C4-E244-989E-AB985135EF56}"/>
              </a:ext>
            </a:extLst>
          </p:cNvPr>
          <p:cNvSpPr/>
          <p:nvPr/>
        </p:nvSpPr>
        <p:spPr>
          <a:xfrm>
            <a:off x="2731711" y="2091491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0E84A339-3388-0E44-AE83-3102AF25FB8A}"/>
              </a:ext>
            </a:extLst>
          </p:cNvPr>
          <p:cNvSpPr/>
          <p:nvPr/>
        </p:nvSpPr>
        <p:spPr>
          <a:xfrm>
            <a:off x="3294929" y="1790549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E9B4D454-C165-5947-BEEC-886BD1EEB8B6}"/>
              </a:ext>
            </a:extLst>
          </p:cNvPr>
          <p:cNvSpPr/>
          <p:nvPr/>
        </p:nvSpPr>
        <p:spPr>
          <a:xfrm>
            <a:off x="3858147" y="2091491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75B7DB37-781A-A64A-B375-2E033049AAD6}"/>
              </a:ext>
            </a:extLst>
          </p:cNvPr>
          <p:cNvSpPr/>
          <p:nvPr/>
        </p:nvSpPr>
        <p:spPr>
          <a:xfrm>
            <a:off x="3285150" y="264422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D321A9E2-52FB-894B-B028-FFFEF7F2DBD1}"/>
              </a:ext>
            </a:extLst>
          </p:cNvPr>
          <p:cNvSpPr/>
          <p:nvPr/>
        </p:nvSpPr>
        <p:spPr>
          <a:xfrm>
            <a:off x="2731711" y="3180937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F4078091-A9BE-FB45-AFF4-754581C3C1B9}"/>
              </a:ext>
            </a:extLst>
          </p:cNvPr>
          <p:cNvSpPr/>
          <p:nvPr/>
        </p:nvSpPr>
        <p:spPr>
          <a:xfrm>
            <a:off x="3858147" y="3180937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1197B6B4-1E11-B140-A31A-1BA97058F5BC}"/>
              </a:ext>
            </a:extLst>
          </p:cNvPr>
          <p:cNvSpPr/>
          <p:nvPr/>
        </p:nvSpPr>
        <p:spPr>
          <a:xfrm>
            <a:off x="3294929" y="3480553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751D117F-ED5A-694E-B1DE-6E0D7C1C1204}"/>
              </a:ext>
            </a:extLst>
          </p:cNvPr>
          <p:cNvSpPr/>
          <p:nvPr/>
        </p:nvSpPr>
        <p:spPr>
          <a:xfrm>
            <a:off x="3650335" y="3861007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B9B971BF-792E-AF4D-B4A4-0F1FDAF972DE}"/>
              </a:ext>
            </a:extLst>
          </p:cNvPr>
          <p:cNvSpPr/>
          <p:nvPr/>
        </p:nvSpPr>
        <p:spPr>
          <a:xfrm>
            <a:off x="3197466" y="415359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1ED257A3-902B-344A-97FE-01EFBA2C36C0}"/>
              </a:ext>
            </a:extLst>
          </p:cNvPr>
          <p:cNvSpPr/>
          <p:nvPr/>
        </p:nvSpPr>
        <p:spPr>
          <a:xfrm>
            <a:off x="3951277" y="4270383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331B1E77-F6E5-9741-81E1-92E5C57E0CAD}"/>
              </a:ext>
            </a:extLst>
          </p:cNvPr>
          <p:cNvSpPr/>
          <p:nvPr/>
        </p:nvSpPr>
        <p:spPr>
          <a:xfrm>
            <a:off x="3445400" y="4546865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943771CF-A718-2845-B097-CCEEB68F8127}"/>
              </a:ext>
            </a:extLst>
          </p:cNvPr>
          <p:cNvSpPr/>
          <p:nvPr/>
        </p:nvSpPr>
        <p:spPr>
          <a:xfrm>
            <a:off x="3032653" y="4839452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D1057971-FD43-054A-89F4-07AEF9068B74}"/>
              </a:ext>
            </a:extLst>
          </p:cNvPr>
          <p:cNvSpPr/>
          <p:nvPr/>
        </p:nvSpPr>
        <p:spPr>
          <a:xfrm>
            <a:off x="3673321" y="4963419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D449D9CC-0156-AD48-A4D5-6ABF0E199C3B}"/>
              </a:ext>
            </a:extLst>
          </p:cNvPr>
          <p:cNvSpPr/>
          <p:nvPr/>
        </p:nvSpPr>
        <p:spPr>
          <a:xfrm>
            <a:off x="3285150" y="535600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E1D2804B-F452-164F-9D3A-208E8E2B7366}"/>
              </a:ext>
            </a:extLst>
          </p:cNvPr>
          <p:cNvCxnSpPr>
            <a:cxnSpLocks/>
            <a:stCxn id="7" idx="7"/>
            <a:endCxn id="8" idx="2"/>
          </p:cNvCxnSpPr>
          <p:nvPr/>
        </p:nvCxnSpPr>
        <p:spPr>
          <a:xfrm flipV="1">
            <a:off x="2988581" y="1941020"/>
            <a:ext cx="306348" cy="1945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662E6EAB-6C65-E649-AB84-958CE4E7A864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3032653" y="2241962"/>
            <a:ext cx="82549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35">
            <a:extLst>
              <a:ext uri="{FF2B5EF4-FFF2-40B4-BE49-F238E27FC236}">
                <a16:creationId xmlns:a16="http://schemas.microsoft.com/office/drawing/2014/main" id="{5DD87950-AC92-8C47-86D4-56BA7CFE2862}"/>
              </a:ext>
            </a:extLst>
          </p:cNvPr>
          <p:cNvCxnSpPr>
            <a:stCxn id="7" idx="5"/>
            <a:endCxn id="10" idx="1"/>
          </p:cNvCxnSpPr>
          <p:nvPr/>
        </p:nvCxnSpPr>
        <p:spPr>
          <a:xfrm>
            <a:off x="2988581" y="2348361"/>
            <a:ext cx="340641" cy="3399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E066D891-BE22-9D4D-AD79-46B1625E0761}"/>
              </a:ext>
            </a:extLst>
          </p:cNvPr>
          <p:cNvCxnSpPr>
            <a:stCxn id="7" idx="4"/>
            <a:endCxn id="11" idx="0"/>
          </p:cNvCxnSpPr>
          <p:nvPr/>
        </p:nvCxnSpPr>
        <p:spPr>
          <a:xfrm>
            <a:off x="2882182" y="2392433"/>
            <a:ext cx="0" cy="7885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5BDD37E2-681C-8444-9D7C-4E35A542130C}"/>
              </a:ext>
            </a:extLst>
          </p:cNvPr>
          <p:cNvCxnSpPr>
            <a:cxnSpLocks/>
            <a:stCxn id="11" idx="7"/>
            <a:endCxn id="10" idx="3"/>
          </p:cNvCxnSpPr>
          <p:nvPr/>
        </p:nvCxnSpPr>
        <p:spPr>
          <a:xfrm flipV="1">
            <a:off x="2988581" y="2901094"/>
            <a:ext cx="340641" cy="3239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6A2076B8-01AC-4344-9248-25C280A08F4B}"/>
              </a:ext>
            </a:extLst>
          </p:cNvPr>
          <p:cNvCxnSpPr>
            <a:stCxn id="10" idx="7"/>
            <a:endCxn id="9" idx="3"/>
          </p:cNvCxnSpPr>
          <p:nvPr/>
        </p:nvCxnSpPr>
        <p:spPr>
          <a:xfrm flipV="1">
            <a:off x="3542020" y="2348361"/>
            <a:ext cx="360199" cy="3399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C32B6B6F-E76F-1244-A1BD-49C3546DA7C7}"/>
              </a:ext>
            </a:extLst>
          </p:cNvPr>
          <p:cNvCxnSpPr>
            <a:cxnSpLocks/>
            <a:stCxn id="8" idx="6"/>
            <a:endCxn id="9" idx="1"/>
          </p:cNvCxnSpPr>
          <p:nvPr/>
        </p:nvCxnSpPr>
        <p:spPr>
          <a:xfrm>
            <a:off x="3595871" y="1941020"/>
            <a:ext cx="306348" cy="1945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49">
            <a:extLst>
              <a:ext uri="{FF2B5EF4-FFF2-40B4-BE49-F238E27FC236}">
                <a16:creationId xmlns:a16="http://schemas.microsoft.com/office/drawing/2014/main" id="{649D00F1-8B26-2142-82A1-8F16AB07CB56}"/>
              </a:ext>
            </a:extLst>
          </p:cNvPr>
          <p:cNvCxnSpPr>
            <a:stCxn id="9" idx="4"/>
            <a:endCxn id="12" idx="0"/>
          </p:cNvCxnSpPr>
          <p:nvPr/>
        </p:nvCxnSpPr>
        <p:spPr>
          <a:xfrm>
            <a:off x="4008618" y="2392433"/>
            <a:ext cx="0" cy="7885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51">
            <a:extLst>
              <a:ext uri="{FF2B5EF4-FFF2-40B4-BE49-F238E27FC236}">
                <a16:creationId xmlns:a16="http://schemas.microsoft.com/office/drawing/2014/main" id="{06ADB691-64B6-664B-82A8-672900ECFDB1}"/>
              </a:ext>
            </a:extLst>
          </p:cNvPr>
          <p:cNvCxnSpPr>
            <a:stCxn id="12" idx="1"/>
            <a:endCxn id="10" idx="5"/>
          </p:cNvCxnSpPr>
          <p:nvPr/>
        </p:nvCxnSpPr>
        <p:spPr>
          <a:xfrm flipH="1" flipV="1">
            <a:off x="3542020" y="2901094"/>
            <a:ext cx="360199" cy="3239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chte verbindingslijn 53">
            <a:extLst>
              <a:ext uri="{FF2B5EF4-FFF2-40B4-BE49-F238E27FC236}">
                <a16:creationId xmlns:a16="http://schemas.microsoft.com/office/drawing/2014/main" id="{308A7D0A-CA47-1B4D-A94B-F4DE393BB4CF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>
          <a:xfrm>
            <a:off x="3032653" y="3331408"/>
            <a:ext cx="82549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56">
            <a:extLst>
              <a:ext uri="{FF2B5EF4-FFF2-40B4-BE49-F238E27FC236}">
                <a16:creationId xmlns:a16="http://schemas.microsoft.com/office/drawing/2014/main" id="{85152905-FC2F-6F42-99F8-867B80808E7A}"/>
              </a:ext>
            </a:extLst>
          </p:cNvPr>
          <p:cNvCxnSpPr>
            <a:cxnSpLocks/>
            <a:stCxn id="11" idx="5"/>
            <a:endCxn id="13" idx="2"/>
          </p:cNvCxnSpPr>
          <p:nvPr/>
        </p:nvCxnSpPr>
        <p:spPr>
          <a:xfrm>
            <a:off x="2988581" y="3437807"/>
            <a:ext cx="306348" cy="1932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58">
            <a:extLst>
              <a:ext uri="{FF2B5EF4-FFF2-40B4-BE49-F238E27FC236}">
                <a16:creationId xmlns:a16="http://schemas.microsoft.com/office/drawing/2014/main" id="{0505A039-8046-EC4D-BCA7-2602E54A9B34}"/>
              </a:ext>
            </a:extLst>
          </p:cNvPr>
          <p:cNvCxnSpPr>
            <a:cxnSpLocks/>
            <a:stCxn id="12" idx="3"/>
            <a:endCxn id="13" idx="6"/>
          </p:cNvCxnSpPr>
          <p:nvPr/>
        </p:nvCxnSpPr>
        <p:spPr>
          <a:xfrm flipH="1">
            <a:off x="3595871" y="3437807"/>
            <a:ext cx="306348" cy="1932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chte verbindingslijn 60">
            <a:extLst>
              <a:ext uri="{FF2B5EF4-FFF2-40B4-BE49-F238E27FC236}">
                <a16:creationId xmlns:a16="http://schemas.microsoft.com/office/drawing/2014/main" id="{D3D3BA45-070F-A44F-BD0E-ECE9630E7FD2}"/>
              </a:ext>
            </a:extLst>
          </p:cNvPr>
          <p:cNvCxnSpPr>
            <a:stCxn id="13" idx="7"/>
            <a:endCxn id="9" idx="4"/>
          </p:cNvCxnSpPr>
          <p:nvPr/>
        </p:nvCxnSpPr>
        <p:spPr>
          <a:xfrm flipV="1">
            <a:off x="3551799" y="2392433"/>
            <a:ext cx="456819" cy="11321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62">
            <a:extLst>
              <a:ext uri="{FF2B5EF4-FFF2-40B4-BE49-F238E27FC236}">
                <a16:creationId xmlns:a16="http://schemas.microsoft.com/office/drawing/2014/main" id="{349B6022-8E53-3B49-880E-EEEB3A8AA300}"/>
              </a:ext>
            </a:extLst>
          </p:cNvPr>
          <p:cNvCxnSpPr>
            <a:cxnSpLocks/>
            <a:stCxn id="13" idx="1"/>
            <a:endCxn id="7" idx="4"/>
          </p:cNvCxnSpPr>
          <p:nvPr/>
        </p:nvCxnSpPr>
        <p:spPr>
          <a:xfrm flipH="1" flipV="1">
            <a:off x="2882182" y="2392433"/>
            <a:ext cx="456819" cy="11321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71">
            <a:extLst>
              <a:ext uri="{FF2B5EF4-FFF2-40B4-BE49-F238E27FC236}">
                <a16:creationId xmlns:a16="http://schemas.microsoft.com/office/drawing/2014/main" id="{0796039A-4AA7-3A4A-918D-374062F05E78}"/>
              </a:ext>
            </a:extLst>
          </p:cNvPr>
          <p:cNvCxnSpPr>
            <a:stCxn id="18" idx="0"/>
            <a:endCxn id="15" idx="4"/>
          </p:cNvCxnSpPr>
          <p:nvPr/>
        </p:nvCxnSpPr>
        <p:spPr>
          <a:xfrm flipV="1">
            <a:off x="3183124" y="4454536"/>
            <a:ext cx="164813" cy="3849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73">
            <a:extLst>
              <a:ext uri="{FF2B5EF4-FFF2-40B4-BE49-F238E27FC236}">
                <a16:creationId xmlns:a16="http://schemas.microsoft.com/office/drawing/2014/main" id="{9468EFED-C6DE-A64B-A1D0-1F54E99ABE96}"/>
              </a:ext>
            </a:extLst>
          </p:cNvPr>
          <p:cNvCxnSpPr>
            <a:stCxn id="15" idx="7"/>
            <a:endCxn id="14" idx="2"/>
          </p:cNvCxnSpPr>
          <p:nvPr/>
        </p:nvCxnSpPr>
        <p:spPr>
          <a:xfrm flipV="1">
            <a:off x="3454336" y="4011478"/>
            <a:ext cx="195999" cy="1861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chte verbindingslijn 75">
            <a:extLst>
              <a:ext uri="{FF2B5EF4-FFF2-40B4-BE49-F238E27FC236}">
                <a16:creationId xmlns:a16="http://schemas.microsoft.com/office/drawing/2014/main" id="{0858036C-D02C-1847-B376-9C3FFFCE26A9}"/>
              </a:ext>
            </a:extLst>
          </p:cNvPr>
          <p:cNvCxnSpPr>
            <a:stCxn id="14" idx="5"/>
            <a:endCxn id="16" idx="1"/>
          </p:cNvCxnSpPr>
          <p:nvPr/>
        </p:nvCxnSpPr>
        <p:spPr>
          <a:xfrm>
            <a:off x="3907205" y="4117877"/>
            <a:ext cx="88144" cy="19657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chte verbindingslijn 77">
            <a:extLst>
              <a:ext uri="{FF2B5EF4-FFF2-40B4-BE49-F238E27FC236}">
                <a16:creationId xmlns:a16="http://schemas.microsoft.com/office/drawing/2014/main" id="{3A5C709D-C951-FD4C-A8F6-1E5302A722D8}"/>
              </a:ext>
            </a:extLst>
          </p:cNvPr>
          <p:cNvCxnSpPr>
            <a:cxnSpLocks/>
            <a:stCxn id="16" idx="4"/>
            <a:endCxn id="19" idx="7"/>
          </p:cNvCxnSpPr>
          <p:nvPr/>
        </p:nvCxnSpPr>
        <p:spPr>
          <a:xfrm flipH="1">
            <a:off x="3930191" y="4571325"/>
            <a:ext cx="171557" cy="4361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C2B3D0E0-B5DA-0D40-BCEF-93CE6E067693}"/>
              </a:ext>
            </a:extLst>
          </p:cNvPr>
          <p:cNvCxnSpPr>
            <a:stCxn id="19" idx="3"/>
            <a:endCxn id="20" idx="7"/>
          </p:cNvCxnSpPr>
          <p:nvPr/>
        </p:nvCxnSpPr>
        <p:spPr>
          <a:xfrm flipH="1">
            <a:off x="3542020" y="5220289"/>
            <a:ext cx="175373" cy="1797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Rechte verbindingslijn 82">
            <a:extLst>
              <a:ext uri="{FF2B5EF4-FFF2-40B4-BE49-F238E27FC236}">
                <a16:creationId xmlns:a16="http://schemas.microsoft.com/office/drawing/2014/main" id="{E5E275B3-9240-8C44-9E18-4F9CB393524A}"/>
              </a:ext>
            </a:extLst>
          </p:cNvPr>
          <p:cNvCxnSpPr>
            <a:cxnSpLocks/>
            <a:stCxn id="20" idx="0"/>
            <a:endCxn id="16" idx="3"/>
          </p:cNvCxnSpPr>
          <p:nvPr/>
        </p:nvCxnSpPr>
        <p:spPr>
          <a:xfrm flipV="1">
            <a:off x="3435621" y="4527253"/>
            <a:ext cx="559728" cy="82875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Rechte verbindingslijn 84">
            <a:extLst>
              <a:ext uri="{FF2B5EF4-FFF2-40B4-BE49-F238E27FC236}">
                <a16:creationId xmlns:a16="http://schemas.microsoft.com/office/drawing/2014/main" id="{42199390-8FE2-8647-80C5-85743D441DC9}"/>
              </a:ext>
            </a:extLst>
          </p:cNvPr>
          <p:cNvCxnSpPr>
            <a:cxnSpLocks/>
            <a:stCxn id="17" idx="0"/>
            <a:endCxn id="14" idx="3"/>
          </p:cNvCxnSpPr>
          <p:nvPr/>
        </p:nvCxnSpPr>
        <p:spPr>
          <a:xfrm flipV="1">
            <a:off x="3595871" y="4117877"/>
            <a:ext cx="98536" cy="4289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chte verbindingslijn 88">
            <a:extLst>
              <a:ext uri="{FF2B5EF4-FFF2-40B4-BE49-F238E27FC236}">
                <a16:creationId xmlns:a16="http://schemas.microsoft.com/office/drawing/2014/main" id="{0E1570E0-72B7-9644-A277-C5149D4D2D14}"/>
              </a:ext>
            </a:extLst>
          </p:cNvPr>
          <p:cNvCxnSpPr>
            <a:stCxn id="17" idx="7"/>
            <a:endCxn id="16" idx="2"/>
          </p:cNvCxnSpPr>
          <p:nvPr/>
        </p:nvCxnSpPr>
        <p:spPr>
          <a:xfrm flipV="1">
            <a:off x="3702270" y="4420854"/>
            <a:ext cx="249007" cy="17008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chte verbindingslijn 90">
            <a:extLst>
              <a:ext uri="{FF2B5EF4-FFF2-40B4-BE49-F238E27FC236}">
                <a16:creationId xmlns:a16="http://schemas.microsoft.com/office/drawing/2014/main" id="{4E4951A7-3DB2-B646-8C4E-98B4CBED79CA}"/>
              </a:ext>
            </a:extLst>
          </p:cNvPr>
          <p:cNvCxnSpPr>
            <a:cxnSpLocks/>
            <a:stCxn id="18" idx="7"/>
            <a:endCxn id="17" idx="2"/>
          </p:cNvCxnSpPr>
          <p:nvPr/>
        </p:nvCxnSpPr>
        <p:spPr>
          <a:xfrm flipV="1">
            <a:off x="3289523" y="4697336"/>
            <a:ext cx="155877" cy="1861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Rechte verbindingslijn 93">
            <a:extLst>
              <a:ext uri="{FF2B5EF4-FFF2-40B4-BE49-F238E27FC236}">
                <a16:creationId xmlns:a16="http://schemas.microsoft.com/office/drawing/2014/main" id="{2EA959C4-33C1-CE4F-B0CC-41BFFF96D6ED}"/>
              </a:ext>
            </a:extLst>
          </p:cNvPr>
          <p:cNvCxnSpPr>
            <a:cxnSpLocks/>
            <a:stCxn id="18" idx="6"/>
            <a:endCxn id="19" idx="2"/>
          </p:cNvCxnSpPr>
          <p:nvPr/>
        </p:nvCxnSpPr>
        <p:spPr>
          <a:xfrm>
            <a:off x="3333595" y="4989923"/>
            <a:ext cx="339726" cy="1239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Rechte verbindingslijn 98">
            <a:extLst>
              <a:ext uri="{FF2B5EF4-FFF2-40B4-BE49-F238E27FC236}">
                <a16:creationId xmlns:a16="http://schemas.microsoft.com/office/drawing/2014/main" id="{7E14A0E5-D903-E742-BC32-09FACD3F68A8}"/>
              </a:ext>
            </a:extLst>
          </p:cNvPr>
          <p:cNvCxnSpPr>
            <a:stCxn id="20" idx="1"/>
            <a:endCxn id="18" idx="4"/>
          </p:cNvCxnSpPr>
          <p:nvPr/>
        </p:nvCxnSpPr>
        <p:spPr>
          <a:xfrm flipH="1" flipV="1">
            <a:off x="3183124" y="5140394"/>
            <a:ext cx="146098" cy="2596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Rechte verbindingslijn 153">
            <a:extLst>
              <a:ext uri="{FF2B5EF4-FFF2-40B4-BE49-F238E27FC236}">
                <a16:creationId xmlns:a16="http://schemas.microsoft.com/office/drawing/2014/main" id="{42DA0654-AF0E-B04E-904F-DDB4A68AEA87}"/>
              </a:ext>
            </a:extLst>
          </p:cNvPr>
          <p:cNvCxnSpPr>
            <a:stCxn id="8" idx="4"/>
            <a:endCxn id="11" idx="7"/>
          </p:cNvCxnSpPr>
          <p:nvPr/>
        </p:nvCxnSpPr>
        <p:spPr>
          <a:xfrm flipH="1">
            <a:off x="2988581" y="2091491"/>
            <a:ext cx="456819" cy="113351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Rechte verbindingslijn 155">
            <a:extLst>
              <a:ext uri="{FF2B5EF4-FFF2-40B4-BE49-F238E27FC236}">
                <a16:creationId xmlns:a16="http://schemas.microsoft.com/office/drawing/2014/main" id="{32A4C986-8723-EA44-AF48-F9F8FE935818}"/>
              </a:ext>
            </a:extLst>
          </p:cNvPr>
          <p:cNvCxnSpPr>
            <a:stCxn id="8" idx="4"/>
            <a:endCxn id="12" idx="1"/>
          </p:cNvCxnSpPr>
          <p:nvPr/>
        </p:nvCxnSpPr>
        <p:spPr>
          <a:xfrm>
            <a:off x="3445400" y="2091491"/>
            <a:ext cx="456819" cy="113351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al 70">
            <a:extLst>
              <a:ext uri="{FF2B5EF4-FFF2-40B4-BE49-F238E27FC236}">
                <a16:creationId xmlns:a16="http://schemas.microsoft.com/office/drawing/2014/main" id="{488D1B17-B11D-A246-BC86-7CABF66E22CE}"/>
              </a:ext>
            </a:extLst>
          </p:cNvPr>
          <p:cNvSpPr/>
          <p:nvPr/>
        </p:nvSpPr>
        <p:spPr>
          <a:xfrm>
            <a:off x="4358618" y="3225009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3" name="Ovaal 72">
            <a:extLst>
              <a:ext uri="{FF2B5EF4-FFF2-40B4-BE49-F238E27FC236}">
                <a16:creationId xmlns:a16="http://schemas.microsoft.com/office/drawing/2014/main" id="{375CDCC2-E71C-0847-807D-5ED83488005D}"/>
              </a:ext>
            </a:extLst>
          </p:cNvPr>
          <p:cNvSpPr/>
          <p:nvPr/>
        </p:nvSpPr>
        <p:spPr>
          <a:xfrm>
            <a:off x="5120233" y="267504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5" name="Ovaal 74">
            <a:extLst>
              <a:ext uri="{FF2B5EF4-FFF2-40B4-BE49-F238E27FC236}">
                <a16:creationId xmlns:a16="http://schemas.microsoft.com/office/drawing/2014/main" id="{B6DD9E85-2ABA-544F-9AF3-B22117043F96}"/>
              </a:ext>
            </a:extLst>
          </p:cNvPr>
          <p:cNvSpPr/>
          <p:nvPr/>
        </p:nvSpPr>
        <p:spPr>
          <a:xfrm>
            <a:off x="5120233" y="3557678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7" name="Ovaal 76">
            <a:extLst>
              <a:ext uri="{FF2B5EF4-FFF2-40B4-BE49-F238E27FC236}">
                <a16:creationId xmlns:a16="http://schemas.microsoft.com/office/drawing/2014/main" id="{E644CFAE-B94C-954B-ABCF-24A51D1FA12E}"/>
              </a:ext>
            </a:extLst>
          </p:cNvPr>
          <p:cNvSpPr/>
          <p:nvPr/>
        </p:nvSpPr>
        <p:spPr>
          <a:xfrm>
            <a:off x="5737559" y="3157232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9" name="Ovaal 78">
            <a:extLst>
              <a:ext uri="{FF2B5EF4-FFF2-40B4-BE49-F238E27FC236}">
                <a16:creationId xmlns:a16="http://schemas.microsoft.com/office/drawing/2014/main" id="{FFE59A43-7D44-ED4B-A086-88BCC194A363}"/>
              </a:ext>
            </a:extLst>
          </p:cNvPr>
          <p:cNvSpPr/>
          <p:nvPr/>
        </p:nvSpPr>
        <p:spPr>
          <a:xfrm>
            <a:off x="5904096" y="3759232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0" name="Ovaal 79">
            <a:extLst>
              <a:ext uri="{FF2B5EF4-FFF2-40B4-BE49-F238E27FC236}">
                <a16:creationId xmlns:a16="http://schemas.microsoft.com/office/drawing/2014/main" id="{C2B94EBC-E3CF-3440-A5E1-0B6510E8354C}"/>
              </a:ext>
            </a:extLst>
          </p:cNvPr>
          <p:cNvSpPr/>
          <p:nvPr/>
        </p:nvSpPr>
        <p:spPr>
          <a:xfrm>
            <a:off x="5697803" y="2490209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2" name="Ovaal 81">
            <a:extLst>
              <a:ext uri="{FF2B5EF4-FFF2-40B4-BE49-F238E27FC236}">
                <a16:creationId xmlns:a16="http://schemas.microsoft.com/office/drawing/2014/main" id="{8AB308B3-8B10-7745-BBE1-1283F7D4969F}"/>
              </a:ext>
            </a:extLst>
          </p:cNvPr>
          <p:cNvSpPr/>
          <p:nvPr/>
        </p:nvSpPr>
        <p:spPr>
          <a:xfrm>
            <a:off x="6304374" y="264068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4" name="Ovaal 83">
            <a:extLst>
              <a:ext uri="{FF2B5EF4-FFF2-40B4-BE49-F238E27FC236}">
                <a16:creationId xmlns:a16="http://schemas.microsoft.com/office/drawing/2014/main" id="{6E6E310E-0C1C-D84E-8E00-65C00B70D38B}"/>
              </a:ext>
            </a:extLst>
          </p:cNvPr>
          <p:cNvSpPr/>
          <p:nvPr/>
        </p:nvSpPr>
        <p:spPr>
          <a:xfrm>
            <a:off x="6454845" y="3241443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6" name="Ovaal 85">
            <a:extLst>
              <a:ext uri="{FF2B5EF4-FFF2-40B4-BE49-F238E27FC236}">
                <a16:creationId xmlns:a16="http://schemas.microsoft.com/office/drawing/2014/main" id="{86B73520-0303-4A49-8A9B-BAE56261F759}"/>
              </a:ext>
            </a:extLst>
          </p:cNvPr>
          <p:cNvSpPr/>
          <p:nvPr/>
        </p:nvSpPr>
        <p:spPr>
          <a:xfrm>
            <a:off x="6940210" y="4122776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7" name="Ovaal 86">
            <a:extLst>
              <a:ext uri="{FF2B5EF4-FFF2-40B4-BE49-F238E27FC236}">
                <a16:creationId xmlns:a16="http://schemas.microsoft.com/office/drawing/2014/main" id="{E8D9188C-94B4-4C4A-B439-B24C8B9BA179}"/>
              </a:ext>
            </a:extLst>
          </p:cNvPr>
          <p:cNvSpPr/>
          <p:nvPr/>
        </p:nvSpPr>
        <p:spPr>
          <a:xfrm>
            <a:off x="7318783" y="3419008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88" name="Rechte verbindingslijn 87">
            <a:extLst>
              <a:ext uri="{FF2B5EF4-FFF2-40B4-BE49-F238E27FC236}">
                <a16:creationId xmlns:a16="http://schemas.microsoft.com/office/drawing/2014/main" id="{C3AE5CD9-4BC2-D14A-9091-9F29F727E016}"/>
              </a:ext>
            </a:extLst>
          </p:cNvPr>
          <p:cNvCxnSpPr>
            <a:stCxn id="71" idx="7"/>
            <a:endCxn id="73" idx="3"/>
          </p:cNvCxnSpPr>
          <p:nvPr/>
        </p:nvCxnSpPr>
        <p:spPr>
          <a:xfrm flipV="1">
            <a:off x="4615488" y="2931914"/>
            <a:ext cx="548817" cy="3371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Rechte verbindingslijn 89">
            <a:extLst>
              <a:ext uri="{FF2B5EF4-FFF2-40B4-BE49-F238E27FC236}">
                <a16:creationId xmlns:a16="http://schemas.microsoft.com/office/drawing/2014/main" id="{54E6065A-2991-F341-8035-E8CDB16D664A}"/>
              </a:ext>
            </a:extLst>
          </p:cNvPr>
          <p:cNvCxnSpPr>
            <a:stCxn id="71" idx="5"/>
            <a:endCxn id="75" idx="2"/>
          </p:cNvCxnSpPr>
          <p:nvPr/>
        </p:nvCxnSpPr>
        <p:spPr>
          <a:xfrm>
            <a:off x="4615488" y="3481879"/>
            <a:ext cx="504745" cy="2262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Rechte verbindingslijn 91">
            <a:extLst>
              <a:ext uri="{FF2B5EF4-FFF2-40B4-BE49-F238E27FC236}">
                <a16:creationId xmlns:a16="http://schemas.microsoft.com/office/drawing/2014/main" id="{1327F204-36E1-F14D-AF62-F7F47A173CE3}"/>
              </a:ext>
            </a:extLst>
          </p:cNvPr>
          <p:cNvCxnSpPr>
            <a:stCxn id="75" idx="0"/>
            <a:endCxn id="73" idx="4"/>
          </p:cNvCxnSpPr>
          <p:nvPr/>
        </p:nvCxnSpPr>
        <p:spPr>
          <a:xfrm flipV="1">
            <a:off x="5270704" y="2975986"/>
            <a:ext cx="0" cy="5816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Rechte verbindingslijn 92">
            <a:extLst>
              <a:ext uri="{FF2B5EF4-FFF2-40B4-BE49-F238E27FC236}">
                <a16:creationId xmlns:a16="http://schemas.microsoft.com/office/drawing/2014/main" id="{FC3D3A04-9D8D-6043-B775-E96605508D79}"/>
              </a:ext>
            </a:extLst>
          </p:cNvPr>
          <p:cNvCxnSpPr>
            <a:stCxn id="75" idx="6"/>
            <a:endCxn id="77" idx="3"/>
          </p:cNvCxnSpPr>
          <p:nvPr/>
        </p:nvCxnSpPr>
        <p:spPr>
          <a:xfrm flipV="1">
            <a:off x="5421175" y="3414102"/>
            <a:ext cx="360456" cy="2940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D8D4C12C-9796-BA4F-AE78-0DB9B793223D}"/>
              </a:ext>
            </a:extLst>
          </p:cNvPr>
          <p:cNvCxnSpPr>
            <a:stCxn id="73" idx="5"/>
            <a:endCxn id="77" idx="1"/>
          </p:cNvCxnSpPr>
          <p:nvPr/>
        </p:nvCxnSpPr>
        <p:spPr>
          <a:xfrm>
            <a:off x="5377103" y="2931914"/>
            <a:ext cx="404528" cy="2693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Rechte verbindingslijn 95">
            <a:extLst>
              <a:ext uri="{FF2B5EF4-FFF2-40B4-BE49-F238E27FC236}">
                <a16:creationId xmlns:a16="http://schemas.microsoft.com/office/drawing/2014/main" id="{EDA7E8E0-CF85-5147-9FC6-364A93B48D7C}"/>
              </a:ext>
            </a:extLst>
          </p:cNvPr>
          <p:cNvCxnSpPr>
            <a:stCxn id="71" idx="6"/>
            <a:endCxn id="77" idx="2"/>
          </p:cNvCxnSpPr>
          <p:nvPr/>
        </p:nvCxnSpPr>
        <p:spPr>
          <a:xfrm flipV="1">
            <a:off x="4659560" y="3307703"/>
            <a:ext cx="1077999" cy="6777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Rechte verbindingslijn 96">
            <a:extLst>
              <a:ext uri="{FF2B5EF4-FFF2-40B4-BE49-F238E27FC236}">
                <a16:creationId xmlns:a16="http://schemas.microsoft.com/office/drawing/2014/main" id="{F2763815-104F-9449-97E1-2F1138BE1BF6}"/>
              </a:ext>
            </a:extLst>
          </p:cNvPr>
          <p:cNvCxnSpPr>
            <a:cxnSpLocks/>
            <a:stCxn id="73" idx="7"/>
            <a:endCxn id="80" idx="2"/>
          </p:cNvCxnSpPr>
          <p:nvPr/>
        </p:nvCxnSpPr>
        <p:spPr>
          <a:xfrm flipV="1">
            <a:off x="5377103" y="2640680"/>
            <a:ext cx="320700" cy="784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Rechte verbindingslijn 97">
            <a:extLst>
              <a:ext uri="{FF2B5EF4-FFF2-40B4-BE49-F238E27FC236}">
                <a16:creationId xmlns:a16="http://schemas.microsoft.com/office/drawing/2014/main" id="{022CD305-BD22-7343-BBBC-9B1C7A864935}"/>
              </a:ext>
            </a:extLst>
          </p:cNvPr>
          <p:cNvCxnSpPr>
            <a:stCxn id="80" idx="6"/>
            <a:endCxn id="82" idx="2"/>
          </p:cNvCxnSpPr>
          <p:nvPr/>
        </p:nvCxnSpPr>
        <p:spPr>
          <a:xfrm>
            <a:off x="5998745" y="2640680"/>
            <a:ext cx="305629" cy="15047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Rechte verbindingslijn 99">
            <a:extLst>
              <a:ext uri="{FF2B5EF4-FFF2-40B4-BE49-F238E27FC236}">
                <a16:creationId xmlns:a16="http://schemas.microsoft.com/office/drawing/2014/main" id="{D5C4EE28-287E-0443-AFEC-499F75B04127}"/>
              </a:ext>
            </a:extLst>
          </p:cNvPr>
          <p:cNvCxnSpPr>
            <a:stCxn id="77" idx="6"/>
            <a:endCxn id="84" idx="2"/>
          </p:cNvCxnSpPr>
          <p:nvPr/>
        </p:nvCxnSpPr>
        <p:spPr>
          <a:xfrm>
            <a:off x="6038501" y="3307703"/>
            <a:ext cx="416344" cy="842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Rechte verbindingslijn 100">
            <a:extLst>
              <a:ext uri="{FF2B5EF4-FFF2-40B4-BE49-F238E27FC236}">
                <a16:creationId xmlns:a16="http://schemas.microsoft.com/office/drawing/2014/main" id="{852C7C0E-4153-864D-9E68-792526388C99}"/>
              </a:ext>
            </a:extLst>
          </p:cNvPr>
          <p:cNvCxnSpPr>
            <a:stCxn id="75" idx="6"/>
            <a:endCxn id="79" idx="1"/>
          </p:cNvCxnSpPr>
          <p:nvPr/>
        </p:nvCxnSpPr>
        <p:spPr>
          <a:xfrm>
            <a:off x="5421175" y="3708149"/>
            <a:ext cx="526993" cy="951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Rechte verbindingslijn 101">
            <a:extLst>
              <a:ext uri="{FF2B5EF4-FFF2-40B4-BE49-F238E27FC236}">
                <a16:creationId xmlns:a16="http://schemas.microsoft.com/office/drawing/2014/main" id="{A3DFCA58-6988-9D49-AF95-EB9BA6AACB10}"/>
              </a:ext>
            </a:extLst>
          </p:cNvPr>
          <p:cNvCxnSpPr>
            <a:cxnSpLocks/>
            <a:stCxn id="79" idx="6"/>
            <a:endCxn id="86" idx="1"/>
          </p:cNvCxnSpPr>
          <p:nvPr/>
        </p:nvCxnSpPr>
        <p:spPr>
          <a:xfrm>
            <a:off x="6205038" y="3909703"/>
            <a:ext cx="779244" cy="25714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chte verbindingslijn 102">
            <a:extLst>
              <a:ext uri="{FF2B5EF4-FFF2-40B4-BE49-F238E27FC236}">
                <a16:creationId xmlns:a16="http://schemas.microsoft.com/office/drawing/2014/main" id="{1F114EFE-B9CB-E341-A31E-A27928632D28}"/>
              </a:ext>
            </a:extLst>
          </p:cNvPr>
          <p:cNvCxnSpPr>
            <a:stCxn id="84" idx="5"/>
            <a:endCxn id="86" idx="0"/>
          </p:cNvCxnSpPr>
          <p:nvPr/>
        </p:nvCxnSpPr>
        <p:spPr>
          <a:xfrm>
            <a:off x="6711715" y="3498313"/>
            <a:ext cx="378966" cy="6244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Rechte verbindingslijn 103">
            <a:extLst>
              <a:ext uri="{FF2B5EF4-FFF2-40B4-BE49-F238E27FC236}">
                <a16:creationId xmlns:a16="http://schemas.microsoft.com/office/drawing/2014/main" id="{7FE6D858-DFC2-744B-84F5-083E578FF3A0}"/>
              </a:ext>
            </a:extLst>
          </p:cNvPr>
          <p:cNvCxnSpPr>
            <a:stCxn id="86" idx="7"/>
            <a:endCxn id="87" idx="4"/>
          </p:cNvCxnSpPr>
          <p:nvPr/>
        </p:nvCxnSpPr>
        <p:spPr>
          <a:xfrm flipV="1">
            <a:off x="7197080" y="3719950"/>
            <a:ext cx="272174" cy="4468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Rechte verbindingslijn 104">
            <a:extLst>
              <a:ext uri="{FF2B5EF4-FFF2-40B4-BE49-F238E27FC236}">
                <a16:creationId xmlns:a16="http://schemas.microsoft.com/office/drawing/2014/main" id="{FD06F5F6-24D5-754A-A542-D16DB6CABA2D}"/>
              </a:ext>
            </a:extLst>
          </p:cNvPr>
          <p:cNvCxnSpPr>
            <a:stCxn id="87" idx="1"/>
            <a:endCxn id="82" idx="5"/>
          </p:cNvCxnSpPr>
          <p:nvPr/>
        </p:nvCxnSpPr>
        <p:spPr>
          <a:xfrm flipH="1" flipV="1">
            <a:off x="6561244" y="2897550"/>
            <a:ext cx="801611" cy="5655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chte verbindingslijn 105">
            <a:extLst>
              <a:ext uri="{FF2B5EF4-FFF2-40B4-BE49-F238E27FC236}">
                <a16:creationId xmlns:a16="http://schemas.microsoft.com/office/drawing/2014/main" id="{5583B94F-D7B7-C74D-B567-0EE21B5F7590}"/>
              </a:ext>
            </a:extLst>
          </p:cNvPr>
          <p:cNvCxnSpPr>
            <a:stCxn id="82" idx="4"/>
            <a:endCxn id="84" idx="0"/>
          </p:cNvCxnSpPr>
          <p:nvPr/>
        </p:nvCxnSpPr>
        <p:spPr>
          <a:xfrm>
            <a:off x="6454845" y="2941622"/>
            <a:ext cx="150471" cy="2998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106">
            <a:extLst>
              <a:ext uri="{FF2B5EF4-FFF2-40B4-BE49-F238E27FC236}">
                <a16:creationId xmlns:a16="http://schemas.microsoft.com/office/drawing/2014/main" id="{AC0D5025-107F-1F4B-B38D-67788F7BA035}"/>
              </a:ext>
            </a:extLst>
          </p:cNvPr>
          <p:cNvCxnSpPr/>
          <p:nvPr/>
        </p:nvCxnSpPr>
        <p:spPr>
          <a:xfrm>
            <a:off x="2882182" y="3481879"/>
            <a:ext cx="300942" cy="135757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Rechte verbindingslijn 107">
            <a:extLst>
              <a:ext uri="{FF2B5EF4-FFF2-40B4-BE49-F238E27FC236}">
                <a16:creationId xmlns:a16="http://schemas.microsoft.com/office/drawing/2014/main" id="{3DB06138-1DB9-6147-B928-04ADF5A26CEC}"/>
              </a:ext>
            </a:extLst>
          </p:cNvPr>
          <p:cNvCxnSpPr/>
          <p:nvPr/>
        </p:nvCxnSpPr>
        <p:spPr>
          <a:xfrm>
            <a:off x="4008618" y="3481879"/>
            <a:ext cx="93130" cy="7885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Rechte verbindingslijn 108">
            <a:extLst>
              <a:ext uri="{FF2B5EF4-FFF2-40B4-BE49-F238E27FC236}">
                <a16:creationId xmlns:a16="http://schemas.microsoft.com/office/drawing/2014/main" id="{0DDF0811-48F4-374F-BC6F-7EF85213E928}"/>
              </a:ext>
            </a:extLst>
          </p:cNvPr>
          <p:cNvCxnSpPr/>
          <p:nvPr/>
        </p:nvCxnSpPr>
        <p:spPr>
          <a:xfrm>
            <a:off x="3435621" y="2945166"/>
            <a:ext cx="9779" cy="5353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chte verbindingslijn 109">
            <a:extLst>
              <a:ext uri="{FF2B5EF4-FFF2-40B4-BE49-F238E27FC236}">
                <a16:creationId xmlns:a16="http://schemas.microsoft.com/office/drawing/2014/main" id="{D89E994A-B652-494F-A762-CED9179AF815}"/>
              </a:ext>
            </a:extLst>
          </p:cNvPr>
          <p:cNvCxnSpPr/>
          <p:nvPr/>
        </p:nvCxnSpPr>
        <p:spPr>
          <a:xfrm flipH="1">
            <a:off x="3435621" y="2091491"/>
            <a:ext cx="9779" cy="55273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32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1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7" dur="1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1" dur="1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" dur="1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1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" dur="1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1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1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7" dur="1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1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1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41" dur="1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1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1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7" dur="1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1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1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" dur="1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1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1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57" dur="1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1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1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1" dur="1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1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7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1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7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81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7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1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97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0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01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7CB0971-5DBD-884D-949B-74EEC2132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err="1"/>
              <a:t>Department</a:t>
            </a:r>
            <a:r>
              <a:rPr lang="nl-NL" dirty="0"/>
              <a:t> of computer </a:t>
            </a:r>
            <a:r>
              <a:rPr lang="nl-NL" dirty="0" err="1"/>
              <a:t>science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8D2A3EF-2934-1A44-87A7-69A676B40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6</a:t>
            </a:fld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433BD4E-A8C0-B246-8A6F-8A15B10AD29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social networks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street maps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/>
              <a:t>chemical interactions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56D0811-1B49-6A49-A70E-BFA76CA7E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 collect a lot of data...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C4BA73DF-0808-3149-AFEE-92B93784B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492" y="1529624"/>
            <a:ext cx="4822234" cy="389488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0D748E7F-0DD6-D246-800F-5E15489DCF82}"/>
              </a:ext>
            </a:extLst>
          </p:cNvPr>
          <p:cNvSpPr txBox="1"/>
          <p:nvPr/>
        </p:nvSpPr>
        <p:spPr>
          <a:xfrm>
            <a:off x="4041492" y="5550880"/>
            <a:ext cx="5868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i="1" dirty="0"/>
              <a:t>Image source: S. Fortunato, Community detection in graphs</a:t>
            </a:r>
          </a:p>
        </p:txBody>
      </p:sp>
    </p:spTree>
    <p:extLst>
      <p:ext uri="{BB962C8B-B14F-4D97-AF65-F5344CB8AC3E}">
        <p14:creationId xmlns:p14="http://schemas.microsoft.com/office/powerpoint/2010/main" val="41631349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7CB0971-5DBD-884D-949B-74EEC2132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Department of computer science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8D2A3EF-2934-1A44-87A7-69A676B40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60</a:t>
            </a:fld>
            <a:endParaRPr lang="nl-NL" dirty="0"/>
          </a:p>
        </p:txBody>
      </p:sp>
      <p:sp>
        <p:nvSpPr>
          <p:cNvPr id="152" name="Titel 151">
            <a:extLst>
              <a:ext uri="{FF2B5EF4-FFF2-40B4-BE49-F238E27FC236}">
                <a16:creationId xmlns:a16="http://schemas.microsoft.com/office/drawing/2014/main" id="{5A5ABF5F-D401-D54F-AC31-427BA4986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8568000" cy="1152000"/>
          </a:xfrm>
        </p:spPr>
        <p:txBody>
          <a:bodyPr>
            <a:normAutofit/>
          </a:bodyPr>
          <a:lstStyle/>
          <a:p>
            <a:r>
              <a:rPr lang="nl-BE" dirty="0">
                <a:solidFill>
                  <a:srgbClr val="FF2600"/>
                </a:solidFill>
              </a:rPr>
              <a:t>Find communities (Moody &amp; White)</a:t>
            </a:r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6B49C216-10C4-E244-989E-AB985135EF56}"/>
              </a:ext>
            </a:extLst>
          </p:cNvPr>
          <p:cNvSpPr/>
          <p:nvPr/>
        </p:nvSpPr>
        <p:spPr>
          <a:xfrm>
            <a:off x="2731711" y="2091491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0E84A339-3388-0E44-AE83-3102AF25FB8A}"/>
              </a:ext>
            </a:extLst>
          </p:cNvPr>
          <p:cNvSpPr/>
          <p:nvPr/>
        </p:nvSpPr>
        <p:spPr>
          <a:xfrm>
            <a:off x="3294929" y="1790549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E9B4D454-C165-5947-BEEC-886BD1EEB8B6}"/>
              </a:ext>
            </a:extLst>
          </p:cNvPr>
          <p:cNvSpPr/>
          <p:nvPr/>
        </p:nvSpPr>
        <p:spPr>
          <a:xfrm>
            <a:off x="3858147" y="2091491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75B7DB37-781A-A64A-B375-2E033049AAD6}"/>
              </a:ext>
            </a:extLst>
          </p:cNvPr>
          <p:cNvSpPr/>
          <p:nvPr/>
        </p:nvSpPr>
        <p:spPr>
          <a:xfrm>
            <a:off x="3285150" y="264422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D321A9E2-52FB-894B-B028-FFFEF7F2DBD1}"/>
              </a:ext>
            </a:extLst>
          </p:cNvPr>
          <p:cNvSpPr/>
          <p:nvPr/>
        </p:nvSpPr>
        <p:spPr>
          <a:xfrm>
            <a:off x="2731711" y="3180937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F4078091-A9BE-FB45-AFF4-754581C3C1B9}"/>
              </a:ext>
            </a:extLst>
          </p:cNvPr>
          <p:cNvSpPr/>
          <p:nvPr/>
        </p:nvSpPr>
        <p:spPr>
          <a:xfrm>
            <a:off x="3858147" y="3180937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1197B6B4-1E11-B140-A31A-1BA97058F5BC}"/>
              </a:ext>
            </a:extLst>
          </p:cNvPr>
          <p:cNvSpPr/>
          <p:nvPr/>
        </p:nvSpPr>
        <p:spPr>
          <a:xfrm>
            <a:off x="3294929" y="3480553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751D117F-ED5A-694E-B1DE-6E0D7C1C1204}"/>
              </a:ext>
            </a:extLst>
          </p:cNvPr>
          <p:cNvSpPr/>
          <p:nvPr/>
        </p:nvSpPr>
        <p:spPr>
          <a:xfrm>
            <a:off x="3650335" y="3861007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B9B971BF-792E-AF4D-B4A4-0F1FDAF972DE}"/>
              </a:ext>
            </a:extLst>
          </p:cNvPr>
          <p:cNvSpPr/>
          <p:nvPr/>
        </p:nvSpPr>
        <p:spPr>
          <a:xfrm>
            <a:off x="3197466" y="415359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1ED257A3-902B-344A-97FE-01EFBA2C36C0}"/>
              </a:ext>
            </a:extLst>
          </p:cNvPr>
          <p:cNvSpPr/>
          <p:nvPr/>
        </p:nvSpPr>
        <p:spPr>
          <a:xfrm>
            <a:off x="3951277" y="4270383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331B1E77-F6E5-9741-81E1-92E5C57E0CAD}"/>
              </a:ext>
            </a:extLst>
          </p:cNvPr>
          <p:cNvSpPr/>
          <p:nvPr/>
        </p:nvSpPr>
        <p:spPr>
          <a:xfrm>
            <a:off x="3445400" y="4546865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943771CF-A718-2845-B097-CCEEB68F8127}"/>
              </a:ext>
            </a:extLst>
          </p:cNvPr>
          <p:cNvSpPr/>
          <p:nvPr/>
        </p:nvSpPr>
        <p:spPr>
          <a:xfrm>
            <a:off x="3032653" y="4839452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D1057971-FD43-054A-89F4-07AEF9068B74}"/>
              </a:ext>
            </a:extLst>
          </p:cNvPr>
          <p:cNvSpPr/>
          <p:nvPr/>
        </p:nvSpPr>
        <p:spPr>
          <a:xfrm>
            <a:off x="3673321" y="4963419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D449D9CC-0156-AD48-A4D5-6ABF0E199C3B}"/>
              </a:ext>
            </a:extLst>
          </p:cNvPr>
          <p:cNvSpPr/>
          <p:nvPr/>
        </p:nvSpPr>
        <p:spPr>
          <a:xfrm>
            <a:off x="3285150" y="535600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E1D2804B-F452-164F-9D3A-208E8E2B7366}"/>
              </a:ext>
            </a:extLst>
          </p:cNvPr>
          <p:cNvCxnSpPr>
            <a:cxnSpLocks/>
            <a:stCxn id="7" idx="7"/>
            <a:endCxn id="8" idx="2"/>
          </p:cNvCxnSpPr>
          <p:nvPr/>
        </p:nvCxnSpPr>
        <p:spPr>
          <a:xfrm flipV="1">
            <a:off x="2988581" y="1941020"/>
            <a:ext cx="306348" cy="1945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662E6EAB-6C65-E649-AB84-958CE4E7A864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3032653" y="2241962"/>
            <a:ext cx="82549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35">
            <a:extLst>
              <a:ext uri="{FF2B5EF4-FFF2-40B4-BE49-F238E27FC236}">
                <a16:creationId xmlns:a16="http://schemas.microsoft.com/office/drawing/2014/main" id="{5DD87950-AC92-8C47-86D4-56BA7CFE2862}"/>
              </a:ext>
            </a:extLst>
          </p:cNvPr>
          <p:cNvCxnSpPr>
            <a:stCxn id="7" idx="5"/>
            <a:endCxn id="10" idx="1"/>
          </p:cNvCxnSpPr>
          <p:nvPr/>
        </p:nvCxnSpPr>
        <p:spPr>
          <a:xfrm>
            <a:off x="2988581" y="2348361"/>
            <a:ext cx="340641" cy="3399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E066D891-BE22-9D4D-AD79-46B1625E0761}"/>
              </a:ext>
            </a:extLst>
          </p:cNvPr>
          <p:cNvCxnSpPr>
            <a:stCxn id="7" idx="4"/>
            <a:endCxn id="11" idx="0"/>
          </p:cNvCxnSpPr>
          <p:nvPr/>
        </p:nvCxnSpPr>
        <p:spPr>
          <a:xfrm>
            <a:off x="2882182" y="2392433"/>
            <a:ext cx="0" cy="7885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5BDD37E2-681C-8444-9D7C-4E35A542130C}"/>
              </a:ext>
            </a:extLst>
          </p:cNvPr>
          <p:cNvCxnSpPr>
            <a:cxnSpLocks/>
            <a:stCxn id="11" idx="7"/>
            <a:endCxn id="10" idx="3"/>
          </p:cNvCxnSpPr>
          <p:nvPr/>
        </p:nvCxnSpPr>
        <p:spPr>
          <a:xfrm flipV="1">
            <a:off x="2988581" y="2901094"/>
            <a:ext cx="340641" cy="3239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6A2076B8-01AC-4344-9248-25C280A08F4B}"/>
              </a:ext>
            </a:extLst>
          </p:cNvPr>
          <p:cNvCxnSpPr>
            <a:stCxn id="10" idx="7"/>
            <a:endCxn id="9" idx="3"/>
          </p:cNvCxnSpPr>
          <p:nvPr/>
        </p:nvCxnSpPr>
        <p:spPr>
          <a:xfrm flipV="1">
            <a:off x="3542020" y="2348361"/>
            <a:ext cx="360199" cy="3399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C32B6B6F-E76F-1244-A1BD-49C3546DA7C7}"/>
              </a:ext>
            </a:extLst>
          </p:cNvPr>
          <p:cNvCxnSpPr>
            <a:cxnSpLocks/>
            <a:stCxn id="8" idx="6"/>
            <a:endCxn id="9" idx="1"/>
          </p:cNvCxnSpPr>
          <p:nvPr/>
        </p:nvCxnSpPr>
        <p:spPr>
          <a:xfrm>
            <a:off x="3595871" y="1941020"/>
            <a:ext cx="306348" cy="1945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49">
            <a:extLst>
              <a:ext uri="{FF2B5EF4-FFF2-40B4-BE49-F238E27FC236}">
                <a16:creationId xmlns:a16="http://schemas.microsoft.com/office/drawing/2014/main" id="{649D00F1-8B26-2142-82A1-8F16AB07CB56}"/>
              </a:ext>
            </a:extLst>
          </p:cNvPr>
          <p:cNvCxnSpPr>
            <a:stCxn id="9" idx="4"/>
            <a:endCxn id="12" idx="0"/>
          </p:cNvCxnSpPr>
          <p:nvPr/>
        </p:nvCxnSpPr>
        <p:spPr>
          <a:xfrm>
            <a:off x="4008618" y="2392433"/>
            <a:ext cx="0" cy="7885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51">
            <a:extLst>
              <a:ext uri="{FF2B5EF4-FFF2-40B4-BE49-F238E27FC236}">
                <a16:creationId xmlns:a16="http://schemas.microsoft.com/office/drawing/2014/main" id="{06ADB691-64B6-664B-82A8-672900ECFDB1}"/>
              </a:ext>
            </a:extLst>
          </p:cNvPr>
          <p:cNvCxnSpPr>
            <a:stCxn id="12" idx="1"/>
            <a:endCxn id="10" idx="5"/>
          </p:cNvCxnSpPr>
          <p:nvPr/>
        </p:nvCxnSpPr>
        <p:spPr>
          <a:xfrm flipH="1" flipV="1">
            <a:off x="3542020" y="2901094"/>
            <a:ext cx="360199" cy="3239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chte verbindingslijn 53">
            <a:extLst>
              <a:ext uri="{FF2B5EF4-FFF2-40B4-BE49-F238E27FC236}">
                <a16:creationId xmlns:a16="http://schemas.microsoft.com/office/drawing/2014/main" id="{308A7D0A-CA47-1B4D-A94B-F4DE393BB4CF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>
          <a:xfrm>
            <a:off x="3032653" y="3331408"/>
            <a:ext cx="82549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56">
            <a:extLst>
              <a:ext uri="{FF2B5EF4-FFF2-40B4-BE49-F238E27FC236}">
                <a16:creationId xmlns:a16="http://schemas.microsoft.com/office/drawing/2014/main" id="{85152905-FC2F-6F42-99F8-867B80808E7A}"/>
              </a:ext>
            </a:extLst>
          </p:cNvPr>
          <p:cNvCxnSpPr>
            <a:cxnSpLocks/>
            <a:stCxn id="11" idx="5"/>
            <a:endCxn id="13" idx="2"/>
          </p:cNvCxnSpPr>
          <p:nvPr/>
        </p:nvCxnSpPr>
        <p:spPr>
          <a:xfrm>
            <a:off x="2988581" y="3437807"/>
            <a:ext cx="306348" cy="1932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58">
            <a:extLst>
              <a:ext uri="{FF2B5EF4-FFF2-40B4-BE49-F238E27FC236}">
                <a16:creationId xmlns:a16="http://schemas.microsoft.com/office/drawing/2014/main" id="{0505A039-8046-EC4D-BCA7-2602E54A9B34}"/>
              </a:ext>
            </a:extLst>
          </p:cNvPr>
          <p:cNvCxnSpPr>
            <a:cxnSpLocks/>
            <a:stCxn id="12" idx="3"/>
            <a:endCxn id="13" idx="6"/>
          </p:cNvCxnSpPr>
          <p:nvPr/>
        </p:nvCxnSpPr>
        <p:spPr>
          <a:xfrm flipH="1">
            <a:off x="3595871" y="3437807"/>
            <a:ext cx="306348" cy="1932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chte verbindingslijn 60">
            <a:extLst>
              <a:ext uri="{FF2B5EF4-FFF2-40B4-BE49-F238E27FC236}">
                <a16:creationId xmlns:a16="http://schemas.microsoft.com/office/drawing/2014/main" id="{D3D3BA45-070F-A44F-BD0E-ECE9630E7FD2}"/>
              </a:ext>
            </a:extLst>
          </p:cNvPr>
          <p:cNvCxnSpPr>
            <a:stCxn id="13" idx="7"/>
            <a:endCxn id="9" idx="4"/>
          </p:cNvCxnSpPr>
          <p:nvPr/>
        </p:nvCxnSpPr>
        <p:spPr>
          <a:xfrm flipV="1">
            <a:off x="3551799" y="2392433"/>
            <a:ext cx="456819" cy="11321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62">
            <a:extLst>
              <a:ext uri="{FF2B5EF4-FFF2-40B4-BE49-F238E27FC236}">
                <a16:creationId xmlns:a16="http://schemas.microsoft.com/office/drawing/2014/main" id="{349B6022-8E53-3B49-880E-EEEB3A8AA300}"/>
              </a:ext>
            </a:extLst>
          </p:cNvPr>
          <p:cNvCxnSpPr>
            <a:cxnSpLocks/>
            <a:stCxn id="13" idx="1"/>
            <a:endCxn id="7" idx="4"/>
          </p:cNvCxnSpPr>
          <p:nvPr/>
        </p:nvCxnSpPr>
        <p:spPr>
          <a:xfrm flipH="1" flipV="1">
            <a:off x="2882182" y="2392433"/>
            <a:ext cx="456819" cy="11321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71">
            <a:extLst>
              <a:ext uri="{FF2B5EF4-FFF2-40B4-BE49-F238E27FC236}">
                <a16:creationId xmlns:a16="http://schemas.microsoft.com/office/drawing/2014/main" id="{0796039A-4AA7-3A4A-918D-374062F05E78}"/>
              </a:ext>
            </a:extLst>
          </p:cNvPr>
          <p:cNvCxnSpPr>
            <a:stCxn id="18" idx="0"/>
            <a:endCxn id="15" idx="4"/>
          </p:cNvCxnSpPr>
          <p:nvPr/>
        </p:nvCxnSpPr>
        <p:spPr>
          <a:xfrm flipV="1">
            <a:off x="3183124" y="4454536"/>
            <a:ext cx="164813" cy="3849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73">
            <a:extLst>
              <a:ext uri="{FF2B5EF4-FFF2-40B4-BE49-F238E27FC236}">
                <a16:creationId xmlns:a16="http://schemas.microsoft.com/office/drawing/2014/main" id="{9468EFED-C6DE-A64B-A1D0-1F54E99ABE96}"/>
              </a:ext>
            </a:extLst>
          </p:cNvPr>
          <p:cNvCxnSpPr>
            <a:stCxn id="15" idx="7"/>
            <a:endCxn id="14" idx="2"/>
          </p:cNvCxnSpPr>
          <p:nvPr/>
        </p:nvCxnSpPr>
        <p:spPr>
          <a:xfrm flipV="1">
            <a:off x="3454336" y="4011478"/>
            <a:ext cx="195999" cy="1861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chte verbindingslijn 75">
            <a:extLst>
              <a:ext uri="{FF2B5EF4-FFF2-40B4-BE49-F238E27FC236}">
                <a16:creationId xmlns:a16="http://schemas.microsoft.com/office/drawing/2014/main" id="{0858036C-D02C-1847-B376-9C3FFFCE26A9}"/>
              </a:ext>
            </a:extLst>
          </p:cNvPr>
          <p:cNvCxnSpPr>
            <a:stCxn id="14" idx="5"/>
            <a:endCxn id="16" idx="1"/>
          </p:cNvCxnSpPr>
          <p:nvPr/>
        </p:nvCxnSpPr>
        <p:spPr>
          <a:xfrm>
            <a:off x="3907205" y="4117877"/>
            <a:ext cx="88144" cy="19657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chte verbindingslijn 77">
            <a:extLst>
              <a:ext uri="{FF2B5EF4-FFF2-40B4-BE49-F238E27FC236}">
                <a16:creationId xmlns:a16="http://schemas.microsoft.com/office/drawing/2014/main" id="{3A5C709D-C951-FD4C-A8F6-1E5302A722D8}"/>
              </a:ext>
            </a:extLst>
          </p:cNvPr>
          <p:cNvCxnSpPr>
            <a:cxnSpLocks/>
            <a:stCxn id="16" idx="4"/>
            <a:endCxn id="19" idx="7"/>
          </p:cNvCxnSpPr>
          <p:nvPr/>
        </p:nvCxnSpPr>
        <p:spPr>
          <a:xfrm flipH="1">
            <a:off x="3930191" y="4571325"/>
            <a:ext cx="171557" cy="4361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C2B3D0E0-B5DA-0D40-BCEF-93CE6E067693}"/>
              </a:ext>
            </a:extLst>
          </p:cNvPr>
          <p:cNvCxnSpPr>
            <a:stCxn id="19" idx="3"/>
            <a:endCxn id="20" idx="7"/>
          </p:cNvCxnSpPr>
          <p:nvPr/>
        </p:nvCxnSpPr>
        <p:spPr>
          <a:xfrm flipH="1">
            <a:off x="3542020" y="5220289"/>
            <a:ext cx="175373" cy="1797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Rechte verbindingslijn 82">
            <a:extLst>
              <a:ext uri="{FF2B5EF4-FFF2-40B4-BE49-F238E27FC236}">
                <a16:creationId xmlns:a16="http://schemas.microsoft.com/office/drawing/2014/main" id="{E5E275B3-9240-8C44-9E18-4F9CB393524A}"/>
              </a:ext>
            </a:extLst>
          </p:cNvPr>
          <p:cNvCxnSpPr>
            <a:cxnSpLocks/>
            <a:stCxn id="20" idx="0"/>
            <a:endCxn id="16" idx="3"/>
          </p:cNvCxnSpPr>
          <p:nvPr/>
        </p:nvCxnSpPr>
        <p:spPr>
          <a:xfrm flipV="1">
            <a:off x="3435621" y="4527253"/>
            <a:ext cx="559728" cy="82875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Rechte verbindingslijn 84">
            <a:extLst>
              <a:ext uri="{FF2B5EF4-FFF2-40B4-BE49-F238E27FC236}">
                <a16:creationId xmlns:a16="http://schemas.microsoft.com/office/drawing/2014/main" id="{42199390-8FE2-8647-80C5-85743D441DC9}"/>
              </a:ext>
            </a:extLst>
          </p:cNvPr>
          <p:cNvCxnSpPr>
            <a:cxnSpLocks/>
            <a:stCxn id="17" idx="0"/>
            <a:endCxn id="14" idx="3"/>
          </p:cNvCxnSpPr>
          <p:nvPr/>
        </p:nvCxnSpPr>
        <p:spPr>
          <a:xfrm flipV="1">
            <a:off x="3595871" y="4117877"/>
            <a:ext cx="98536" cy="4289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chte verbindingslijn 88">
            <a:extLst>
              <a:ext uri="{FF2B5EF4-FFF2-40B4-BE49-F238E27FC236}">
                <a16:creationId xmlns:a16="http://schemas.microsoft.com/office/drawing/2014/main" id="{0E1570E0-72B7-9644-A277-C5149D4D2D14}"/>
              </a:ext>
            </a:extLst>
          </p:cNvPr>
          <p:cNvCxnSpPr>
            <a:stCxn id="17" idx="7"/>
            <a:endCxn id="16" idx="2"/>
          </p:cNvCxnSpPr>
          <p:nvPr/>
        </p:nvCxnSpPr>
        <p:spPr>
          <a:xfrm flipV="1">
            <a:off x="3702270" y="4420854"/>
            <a:ext cx="249007" cy="17008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chte verbindingslijn 90">
            <a:extLst>
              <a:ext uri="{FF2B5EF4-FFF2-40B4-BE49-F238E27FC236}">
                <a16:creationId xmlns:a16="http://schemas.microsoft.com/office/drawing/2014/main" id="{4E4951A7-3DB2-B646-8C4E-98B4CBED79CA}"/>
              </a:ext>
            </a:extLst>
          </p:cNvPr>
          <p:cNvCxnSpPr>
            <a:cxnSpLocks/>
            <a:stCxn id="18" idx="7"/>
            <a:endCxn id="17" idx="2"/>
          </p:cNvCxnSpPr>
          <p:nvPr/>
        </p:nvCxnSpPr>
        <p:spPr>
          <a:xfrm flipV="1">
            <a:off x="3289523" y="4697336"/>
            <a:ext cx="155877" cy="1861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Rechte verbindingslijn 93">
            <a:extLst>
              <a:ext uri="{FF2B5EF4-FFF2-40B4-BE49-F238E27FC236}">
                <a16:creationId xmlns:a16="http://schemas.microsoft.com/office/drawing/2014/main" id="{2EA959C4-33C1-CE4F-B0CC-41BFFF96D6ED}"/>
              </a:ext>
            </a:extLst>
          </p:cNvPr>
          <p:cNvCxnSpPr>
            <a:cxnSpLocks/>
            <a:stCxn id="18" idx="6"/>
            <a:endCxn id="19" idx="2"/>
          </p:cNvCxnSpPr>
          <p:nvPr/>
        </p:nvCxnSpPr>
        <p:spPr>
          <a:xfrm>
            <a:off x="3333595" y="4989923"/>
            <a:ext cx="339726" cy="1239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Rechte verbindingslijn 98">
            <a:extLst>
              <a:ext uri="{FF2B5EF4-FFF2-40B4-BE49-F238E27FC236}">
                <a16:creationId xmlns:a16="http://schemas.microsoft.com/office/drawing/2014/main" id="{7E14A0E5-D903-E742-BC32-09FACD3F68A8}"/>
              </a:ext>
            </a:extLst>
          </p:cNvPr>
          <p:cNvCxnSpPr>
            <a:stCxn id="20" idx="1"/>
            <a:endCxn id="18" idx="4"/>
          </p:cNvCxnSpPr>
          <p:nvPr/>
        </p:nvCxnSpPr>
        <p:spPr>
          <a:xfrm flipH="1" flipV="1">
            <a:off x="3183124" y="5140394"/>
            <a:ext cx="146098" cy="2596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Rechte verbindingslijn 153">
            <a:extLst>
              <a:ext uri="{FF2B5EF4-FFF2-40B4-BE49-F238E27FC236}">
                <a16:creationId xmlns:a16="http://schemas.microsoft.com/office/drawing/2014/main" id="{42DA0654-AF0E-B04E-904F-DDB4A68AEA87}"/>
              </a:ext>
            </a:extLst>
          </p:cNvPr>
          <p:cNvCxnSpPr>
            <a:stCxn id="8" idx="4"/>
            <a:endCxn id="11" idx="7"/>
          </p:cNvCxnSpPr>
          <p:nvPr/>
        </p:nvCxnSpPr>
        <p:spPr>
          <a:xfrm flipH="1">
            <a:off x="2988581" y="2091491"/>
            <a:ext cx="456819" cy="113351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Rechte verbindingslijn 155">
            <a:extLst>
              <a:ext uri="{FF2B5EF4-FFF2-40B4-BE49-F238E27FC236}">
                <a16:creationId xmlns:a16="http://schemas.microsoft.com/office/drawing/2014/main" id="{32A4C986-8723-EA44-AF48-F9F8FE935818}"/>
              </a:ext>
            </a:extLst>
          </p:cNvPr>
          <p:cNvCxnSpPr>
            <a:stCxn id="8" idx="4"/>
            <a:endCxn id="12" idx="1"/>
          </p:cNvCxnSpPr>
          <p:nvPr/>
        </p:nvCxnSpPr>
        <p:spPr>
          <a:xfrm>
            <a:off x="3445400" y="2091491"/>
            <a:ext cx="456819" cy="113351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al 70">
            <a:extLst>
              <a:ext uri="{FF2B5EF4-FFF2-40B4-BE49-F238E27FC236}">
                <a16:creationId xmlns:a16="http://schemas.microsoft.com/office/drawing/2014/main" id="{488D1B17-B11D-A246-BC86-7CABF66E22CE}"/>
              </a:ext>
            </a:extLst>
          </p:cNvPr>
          <p:cNvSpPr/>
          <p:nvPr/>
        </p:nvSpPr>
        <p:spPr>
          <a:xfrm>
            <a:off x="4358618" y="3225009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3" name="Ovaal 72">
            <a:extLst>
              <a:ext uri="{FF2B5EF4-FFF2-40B4-BE49-F238E27FC236}">
                <a16:creationId xmlns:a16="http://schemas.microsoft.com/office/drawing/2014/main" id="{375CDCC2-E71C-0847-807D-5ED83488005D}"/>
              </a:ext>
            </a:extLst>
          </p:cNvPr>
          <p:cNvSpPr/>
          <p:nvPr/>
        </p:nvSpPr>
        <p:spPr>
          <a:xfrm>
            <a:off x="5120233" y="267504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5" name="Ovaal 74">
            <a:extLst>
              <a:ext uri="{FF2B5EF4-FFF2-40B4-BE49-F238E27FC236}">
                <a16:creationId xmlns:a16="http://schemas.microsoft.com/office/drawing/2014/main" id="{B6DD9E85-2ABA-544F-9AF3-B22117043F96}"/>
              </a:ext>
            </a:extLst>
          </p:cNvPr>
          <p:cNvSpPr/>
          <p:nvPr/>
        </p:nvSpPr>
        <p:spPr>
          <a:xfrm>
            <a:off x="5120233" y="3557678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7" name="Ovaal 76">
            <a:extLst>
              <a:ext uri="{FF2B5EF4-FFF2-40B4-BE49-F238E27FC236}">
                <a16:creationId xmlns:a16="http://schemas.microsoft.com/office/drawing/2014/main" id="{E644CFAE-B94C-954B-ABCF-24A51D1FA12E}"/>
              </a:ext>
            </a:extLst>
          </p:cNvPr>
          <p:cNvSpPr/>
          <p:nvPr/>
        </p:nvSpPr>
        <p:spPr>
          <a:xfrm>
            <a:off x="5737559" y="3157232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88" name="Rechte verbindingslijn 87">
            <a:extLst>
              <a:ext uri="{FF2B5EF4-FFF2-40B4-BE49-F238E27FC236}">
                <a16:creationId xmlns:a16="http://schemas.microsoft.com/office/drawing/2014/main" id="{C3AE5CD9-4BC2-D14A-9091-9F29F727E016}"/>
              </a:ext>
            </a:extLst>
          </p:cNvPr>
          <p:cNvCxnSpPr>
            <a:stCxn id="71" idx="7"/>
            <a:endCxn id="73" idx="3"/>
          </p:cNvCxnSpPr>
          <p:nvPr/>
        </p:nvCxnSpPr>
        <p:spPr>
          <a:xfrm flipV="1">
            <a:off x="4615488" y="2931914"/>
            <a:ext cx="548817" cy="3371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Rechte verbindingslijn 89">
            <a:extLst>
              <a:ext uri="{FF2B5EF4-FFF2-40B4-BE49-F238E27FC236}">
                <a16:creationId xmlns:a16="http://schemas.microsoft.com/office/drawing/2014/main" id="{54E6065A-2991-F341-8035-E8CDB16D664A}"/>
              </a:ext>
            </a:extLst>
          </p:cNvPr>
          <p:cNvCxnSpPr>
            <a:stCxn id="71" idx="5"/>
            <a:endCxn id="75" idx="2"/>
          </p:cNvCxnSpPr>
          <p:nvPr/>
        </p:nvCxnSpPr>
        <p:spPr>
          <a:xfrm>
            <a:off x="4615488" y="3481879"/>
            <a:ext cx="504745" cy="2262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Rechte verbindingslijn 91">
            <a:extLst>
              <a:ext uri="{FF2B5EF4-FFF2-40B4-BE49-F238E27FC236}">
                <a16:creationId xmlns:a16="http://schemas.microsoft.com/office/drawing/2014/main" id="{1327F204-36E1-F14D-AF62-F7F47A173CE3}"/>
              </a:ext>
            </a:extLst>
          </p:cNvPr>
          <p:cNvCxnSpPr>
            <a:stCxn id="75" idx="0"/>
            <a:endCxn id="73" idx="4"/>
          </p:cNvCxnSpPr>
          <p:nvPr/>
        </p:nvCxnSpPr>
        <p:spPr>
          <a:xfrm flipV="1">
            <a:off x="5270704" y="2975986"/>
            <a:ext cx="0" cy="5816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Rechte verbindingslijn 92">
            <a:extLst>
              <a:ext uri="{FF2B5EF4-FFF2-40B4-BE49-F238E27FC236}">
                <a16:creationId xmlns:a16="http://schemas.microsoft.com/office/drawing/2014/main" id="{FC3D3A04-9D8D-6043-B775-E96605508D79}"/>
              </a:ext>
            </a:extLst>
          </p:cNvPr>
          <p:cNvCxnSpPr>
            <a:cxnSpLocks/>
            <a:stCxn id="75" idx="6"/>
            <a:endCxn id="77" idx="3"/>
          </p:cNvCxnSpPr>
          <p:nvPr/>
        </p:nvCxnSpPr>
        <p:spPr>
          <a:xfrm flipV="1">
            <a:off x="5421175" y="3414102"/>
            <a:ext cx="360456" cy="2940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D8D4C12C-9796-BA4F-AE78-0DB9B793223D}"/>
              </a:ext>
            </a:extLst>
          </p:cNvPr>
          <p:cNvCxnSpPr>
            <a:cxnSpLocks/>
            <a:stCxn id="73" idx="5"/>
            <a:endCxn id="77" idx="1"/>
          </p:cNvCxnSpPr>
          <p:nvPr/>
        </p:nvCxnSpPr>
        <p:spPr>
          <a:xfrm>
            <a:off x="5377103" y="2931914"/>
            <a:ext cx="404528" cy="2693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Rechte verbindingslijn 95">
            <a:extLst>
              <a:ext uri="{FF2B5EF4-FFF2-40B4-BE49-F238E27FC236}">
                <a16:creationId xmlns:a16="http://schemas.microsoft.com/office/drawing/2014/main" id="{EDA7E8E0-CF85-5147-9FC6-364A93B48D7C}"/>
              </a:ext>
            </a:extLst>
          </p:cNvPr>
          <p:cNvCxnSpPr>
            <a:cxnSpLocks/>
            <a:stCxn id="71" idx="6"/>
            <a:endCxn id="77" idx="2"/>
          </p:cNvCxnSpPr>
          <p:nvPr/>
        </p:nvCxnSpPr>
        <p:spPr>
          <a:xfrm flipV="1">
            <a:off x="4659560" y="3307703"/>
            <a:ext cx="1077999" cy="6777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al 107">
            <a:extLst>
              <a:ext uri="{FF2B5EF4-FFF2-40B4-BE49-F238E27FC236}">
                <a16:creationId xmlns:a16="http://schemas.microsoft.com/office/drawing/2014/main" id="{B521D6AE-189C-314C-9390-1425AB7029E6}"/>
              </a:ext>
            </a:extLst>
          </p:cNvPr>
          <p:cNvSpPr/>
          <p:nvPr/>
        </p:nvSpPr>
        <p:spPr>
          <a:xfrm>
            <a:off x="5048586" y="3980951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0" name="Ovaal 109">
            <a:extLst>
              <a:ext uri="{FF2B5EF4-FFF2-40B4-BE49-F238E27FC236}">
                <a16:creationId xmlns:a16="http://schemas.microsoft.com/office/drawing/2014/main" id="{36A39A76-F63B-E743-9AD4-B0BAA8248969}"/>
              </a:ext>
            </a:extLst>
          </p:cNvPr>
          <p:cNvSpPr/>
          <p:nvPr/>
        </p:nvSpPr>
        <p:spPr>
          <a:xfrm>
            <a:off x="5832449" y="4182505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2" name="Ovaal 111">
            <a:extLst>
              <a:ext uri="{FF2B5EF4-FFF2-40B4-BE49-F238E27FC236}">
                <a16:creationId xmlns:a16="http://schemas.microsoft.com/office/drawing/2014/main" id="{D75D54B0-7132-BF42-B232-0859A230EDF4}"/>
              </a:ext>
            </a:extLst>
          </p:cNvPr>
          <p:cNvSpPr/>
          <p:nvPr/>
        </p:nvSpPr>
        <p:spPr>
          <a:xfrm>
            <a:off x="6868563" y="4546049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13" name="Rechte verbindingslijn 112">
            <a:extLst>
              <a:ext uri="{FF2B5EF4-FFF2-40B4-BE49-F238E27FC236}">
                <a16:creationId xmlns:a16="http://schemas.microsoft.com/office/drawing/2014/main" id="{B5D68BB8-1DDC-FB43-BB9B-23F51E686542}"/>
              </a:ext>
            </a:extLst>
          </p:cNvPr>
          <p:cNvCxnSpPr>
            <a:stCxn id="108" idx="6"/>
            <a:endCxn id="110" idx="1"/>
          </p:cNvCxnSpPr>
          <p:nvPr/>
        </p:nvCxnSpPr>
        <p:spPr>
          <a:xfrm>
            <a:off x="5349528" y="4131422"/>
            <a:ext cx="526993" cy="951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Rechte verbindingslijn 113">
            <a:extLst>
              <a:ext uri="{FF2B5EF4-FFF2-40B4-BE49-F238E27FC236}">
                <a16:creationId xmlns:a16="http://schemas.microsoft.com/office/drawing/2014/main" id="{6E47A693-4700-5741-A355-8AD77841E61F}"/>
              </a:ext>
            </a:extLst>
          </p:cNvPr>
          <p:cNvCxnSpPr>
            <a:cxnSpLocks/>
            <a:stCxn id="110" idx="6"/>
            <a:endCxn id="112" idx="1"/>
          </p:cNvCxnSpPr>
          <p:nvPr/>
        </p:nvCxnSpPr>
        <p:spPr>
          <a:xfrm>
            <a:off x="6133391" y="4332976"/>
            <a:ext cx="779244" cy="25714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al 114">
            <a:extLst>
              <a:ext uri="{FF2B5EF4-FFF2-40B4-BE49-F238E27FC236}">
                <a16:creationId xmlns:a16="http://schemas.microsoft.com/office/drawing/2014/main" id="{B91C410A-24BA-AA40-8D9C-B4587B25D7EE}"/>
              </a:ext>
            </a:extLst>
          </p:cNvPr>
          <p:cNvSpPr/>
          <p:nvPr/>
        </p:nvSpPr>
        <p:spPr>
          <a:xfrm>
            <a:off x="5126041" y="225053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6" name="Ovaal 115">
            <a:extLst>
              <a:ext uri="{FF2B5EF4-FFF2-40B4-BE49-F238E27FC236}">
                <a16:creationId xmlns:a16="http://schemas.microsoft.com/office/drawing/2014/main" id="{5FD88540-5857-AB49-AB4B-BCA6976BC443}"/>
              </a:ext>
            </a:extLst>
          </p:cNvPr>
          <p:cNvSpPr/>
          <p:nvPr/>
        </p:nvSpPr>
        <p:spPr>
          <a:xfrm>
            <a:off x="5703611" y="2065699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7" name="Ovaal 116">
            <a:extLst>
              <a:ext uri="{FF2B5EF4-FFF2-40B4-BE49-F238E27FC236}">
                <a16:creationId xmlns:a16="http://schemas.microsoft.com/office/drawing/2014/main" id="{ECC2A4B2-B244-9F47-BD1A-82FB9ACB339A}"/>
              </a:ext>
            </a:extLst>
          </p:cNvPr>
          <p:cNvSpPr/>
          <p:nvPr/>
        </p:nvSpPr>
        <p:spPr>
          <a:xfrm>
            <a:off x="6310182" y="221617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18" name="Rechte verbindingslijn 117">
            <a:extLst>
              <a:ext uri="{FF2B5EF4-FFF2-40B4-BE49-F238E27FC236}">
                <a16:creationId xmlns:a16="http://schemas.microsoft.com/office/drawing/2014/main" id="{01310665-37B4-414B-BA4A-9CE499426E82}"/>
              </a:ext>
            </a:extLst>
          </p:cNvPr>
          <p:cNvCxnSpPr>
            <a:cxnSpLocks/>
            <a:stCxn id="115" idx="7"/>
            <a:endCxn id="116" idx="2"/>
          </p:cNvCxnSpPr>
          <p:nvPr/>
        </p:nvCxnSpPr>
        <p:spPr>
          <a:xfrm flipV="1">
            <a:off x="5382911" y="2216170"/>
            <a:ext cx="320700" cy="784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Rechte verbindingslijn 118">
            <a:extLst>
              <a:ext uri="{FF2B5EF4-FFF2-40B4-BE49-F238E27FC236}">
                <a16:creationId xmlns:a16="http://schemas.microsoft.com/office/drawing/2014/main" id="{2CABACE0-4008-5148-93D4-06CD1ED217AD}"/>
              </a:ext>
            </a:extLst>
          </p:cNvPr>
          <p:cNvCxnSpPr>
            <a:stCxn id="116" idx="6"/>
            <a:endCxn id="117" idx="2"/>
          </p:cNvCxnSpPr>
          <p:nvPr/>
        </p:nvCxnSpPr>
        <p:spPr>
          <a:xfrm>
            <a:off x="6004553" y="2216170"/>
            <a:ext cx="305629" cy="15047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al 119">
            <a:extLst>
              <a:ext uri="{FF2B5EF4-FFF2-40B4-BE49-F238E27FC236}">
                <a16:creationId xmlns:a16="http://schemas.microsoft.com/office/drawing/2014/main" id="{3420F66E-76E6-A04D-BAB6-9C6ED8FF40D6}"/>
              </a:ext>
            </a:extLst>
          </p:cNvPr>
          <p:cNvSpPr/>
          <p:nvPr/>
        </p:nvSpPr>
        <p:spPr>
          <a:xfrm>
            <a:off x="6854269" y="2532625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1" name="Ovaal 120">
            <a:extLst>
              <a:ext uri="{FF2B5EF4-FFF2-40B4-BE49-F238E27FC236}">
                <a16:creationId xmlns:a16="http://schemas.microsoft.com/office/drawing/2014/main" id="{0281B9F1-1423-974F-A7D2-9D05E589C078}"/>
              </a:ext>
            </a:extLst>
          </p:cNvPr>
          <p:cNvSpPr/>
          <p:nvPr/>
        </p:nvSpPr>
        <p:spPr>
          <a:xfrm>
            <a:off x="7490105" y="4014721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2" name="Ovaal 121">
            <a:extLst>
              <a:ext uri="{FF2B5EF4-FFF2-40B4-BE49-F238E27FC236}">
                <a16:creationId xmlns:a16="http://schemas.microsoft.com/office/drawing/2014/main" id="{9850CD69-476B-B34B-8814-316AF67BDCCB}"/>
              </a:ext>
            </a:extLst>
          </p:cNvPr>
          <p:cNvSpPr/>
          <p:nvPr/>
        </p:nvSpPr>
        <p:spPr>
          <a:xfrm>
            <a:off x="7868678" y="3310953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23" name="Rechte verbindingslijn 122">
            <a:extLst>
              <a:ext uri="{FF2B5EF4-FFF2-40B4-BE49-F238E27FC236}">
                <a16:creationId xmlns:a16="http://schemas.microsoft.com/office/drawing/2014/main" id="{87D30166-CFB4-E742-85A4-58E2EC2203B2}"/>
              </a:ext>
            </a:extLst>
          </p:cNvPr>
          <p:cNvCxnSpPr>
            <a:stCxn id="121" idx="7"/>
            <a:endCxn id="122" idx="4"/>
          </p:cNvCxnSpPr>
          <p:nvPr/>
        </p:nvCxnSpPr>
        <p:spPr>
          <a:xfrm flipV="1">
            <a:off x="7746975" y="3611895"/>
            <a:ext cx="272174" cy="4468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Rechte verbindingslijn 123">
            <a:extLst>
              <a:ext uri="{FF2B5EF4-FFF2-40B4-BE49-F238E27FC236}">
                <a16:creationId xmlns:a16="http://schemas.microsoft.com/office/drawing/2014/main" id="{D049CB55-522C-C045-95A4-7881854BD2EF}"/>
              </a:ext>
            </a:extLst>
          </p:cNvPr>
          <p:cNvCxnSpPr>
            <a:stCxn id="122" idx="1"/>
            <a:endCxn id="120" idx="5"/>
          </p:cNvCxnSpPr>
          <p:nvPr/>
        </p:nvCxnSpPr>
        <p:spPr>
          <a:xfrm flipH="1" flipV="1">
            <a:off x="7111139" y="2789495"/>
            <a:ext cx="801611" cy="5655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al 127">
            <a:extLst>
              <a:ext uri="{FF2B5EF4-FFF2-40B4-BE49-F238E27FC236}">
                <a16:creationId xmlns:a16="http://schemas.microsoft.com/office/drawing/2014/main" id="{F8B615E1-3AD8-0346-AC16-D10962DE4DEF}"/>
              </a:ext>
            </a:extLst>
          </p:cNvPr>
          <p:cNvSpPr/>
          <p:nvPr/>
        </p:nvSpPr>
        <p:spPr>
          <a:xfrm>
            <a:off x="6304374" y="264068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9" name="Ovaal 128">
            <a:extLst>
              <a:ext uri="{FF2B5EF4-FFF2-40B4-BE49-F238E27FC236}">
                <a16:creationId xmlns:a16="http://schemas.microsoft.com/office/drawing/2014/main" id="{AAF44D9C-4422-9649-BA1D-0382BA8A6022}"/>
              </a:ext>
            </a:extLst>
          </p:cNvPr>
          <p:cNvSpPr/>
          <p:nvPr/>
        </p:nvSpPr>
        <p:spPr>
          <a:xfrm>
            <a:off x="6454845" y="3241443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0" name="Ovaal 129">
            <a:extLst>
              <a:ext uri="{FF2B5EF4-FFF2-40B4-BE49-F238E27FC236}">
                <a16:creationId xmlns:a16="http://schemas.microsoft.com/office/drawing/2014/main" id="{4774D882-4ADA-6340-8E2A-D5FFBDA08859}"/>
              </a:ext>
            </a:extLst>
          </p:cNvPr>
          <p:cNvSpPr/>
          <p:nvPr/>
        </p:nvSpPr>
        <p:spPr>
          <a:xfrm>
            <a:off x="6940210" y="4122776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31" name="Rechte verbindingslijn 130">
            <a:extLst>
              <a:ext uri="{FF2B5EF4-FFF2-40B4-BE49-F238E27FC236}">
                <a16:creationId xmlns:a16="http://schemas.microsoft.com/office/drawing/2014/main" id="{AC4FD8D0-977B-4048-B3C1-DE5A7FF5DF34}"/>
              </a:ext>
            </a:extLst>
          </p:cNvPr>
          <p:cNvCxnSpPr>
            <a:cxnSpLocks/>
            <a:stCxn id="77" idx="6"/>
            <a:endCxn id="129" idx="2"/>
          </p:cNvCxnSpPr>
          <p:nvPr/>
        </p:nvCxnSpPr>
        <p:spPr>
          <a:xfrm>
            <a:off x="6038501" y="3307703"/>
            <a:ext cx="416344" cy="842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Rechte verbindingslijn 131">
            <a:extLst>
              <a:ext uri="{FF2B5EF4-FFF2-40B4-BE49-F238E27FC236}">
                <a16:creationId xmlns:a16="http://schemas.microsoft.com/office/drawing/2014/main" id="{5A77B4C2-2A25-704E-9A76-C3B10FEE2F27}"/>
              </a:ext>
            </a:extLst>
          </p:cNvPr>
          <p:cNvCxnSpPr>
            <a:stCxn id="129" idx="5"/>
            <a:endCxn id="130" idx="0"/>
          </p:cNvCxnSpPr>
          <p:nvPr/>
        </p:nvCxnSpPr>
        <p:spPr>
          <a:xfrm>
            <a:off x="6711715" y="3498313"/>
            <a:ext cx="378966" cy="6244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Rechte verbindingslijn 132">
            <a:extLst>
              <a:ext uri="{FF2B5EF4-FFF2-40B4-BE49-F238E27FC236}">
                <a16:creationId xmlns:a16="http://schemas.microsoft.com/office/drawing/2014/main" id="{4FDCBB14-9B1D-BA47-8559-E22B6D84FA54}"/>
              </a:ext>
            </a:extLst>
          </p:cNvPr>
          <p:cNvCxnSpPr>
            <a:stCxn id="128" idx="4"/>
            <a:endCxn id="129" idx="0"/>
          </p:cNvCxnSpPr>
          <p:nvPr/>
        </p:nvCxnSpPr>
        <p:spPr>
          <a:xfrm>
            <a:off x="6454845" y="2941622"/>
            <a:ext cx="150471" cy="2998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al 96">
            <a:extLst>
              <a:ext uri="{FF2B5EF4-FFF2-40B4-BE49-F238E27FC236}">
                <a16:creationId xmlns:a16="http://schemas.microsoft.com/office/drawing/2014/main" id="{B925E9BD-28D6-D542-8F4A-590DCBDFD0F6}"/>
              </a:ext>
            </a:extLst>
          </p:cNvPr>
          <p:cNvSpPr/>
          <p:nvPr/>
        </p:nvSpPr>
        <p:spPr>
          <a:xfrm>
            <a:off x="2222428" y="3180937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8" name="Ovaal 97">
            <a:extLst>
              <a:ext uri="{FF2B5EF4-FFF2-40B4-BE49-F238E27FC236}">
                <a16:creationId xmlns:a16="http://schemas.microsoft.com/office/drawing/2014/main" id="{631E5B5C-C850-1D41-863F-84BC01ECE66E}"/>
              </a:ext>
            </a:extLst>
          </p:cNvPr>
          <p:cNvSpPr/>
          <p:nvPr/>
        </p:nvSpPr>
        <p:spPr>
          <a:xfrm>
            <a:off x="2523370" y="4839452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00" name="Rechte verbindingslijn 99">
            <a:extLst>
              <a:ext uri="{FF2B5EF4-FFF2-40B4-BE49-F238E27FC236}">
                <a16:creationId xmlns:a16="http://schemas.microsoft.com/office/drawing/2014/main" id="{C50CB5C5-70A9-D846-A97F-EBDDAA7E74E6}"/>
              </a:ext>
            </a:extLst>
          </p:cNvPr>
          <p:cNvCxnSpPr/>
          <p:nvPr/>
        </p:nvCxnSpPr>
        <p:spPr>
          <a:xfrm>
            <a:off x="2372899" y="3481879"/>
            <a:ext cx="300942" cy="135757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al 100">
            <a:extLst>
              <a:ext uri="{FF2B5EF4-FFF2-40B4-BE49-F238E27FC236}">
                <a16:creationId xmlns:a16="http://schemas.microsoft.com/office/drawing/2014/main" id="{51B91F6E-A8BD-0E4B-8817-7892CF25880C}"/>
              </a:ext>
            </a:extLst>
          </p:cNvPr>
          <p:cNvSpPr/>
          <p:nvPr/>
        </p:nvSpPr>
        <p:spPr>
          <a:xfrm>
            <a:off x="4147514" y="3551328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2" name="Ovaal 101">
            <a:extLst>
              <a:ext uri="{FF2B5EF4-FFF2-40B4-BE49-F238E27FC236}">
                <a16:creationId xmlns:a16="http://schemas.microsoft.com/office/drawing/2014/main" id="{6BF482EA-8C1C-5242-A304-01CA63496E37}"/>
              </a:ext>
            </a:extLst>
          </p:cNvPr>
          <p:cNvSpPr/>
          <p:nvPr/>
        </p:nvSpPr>
        <p:spPr>
          <a:xfrm>
            <a:off x="4240644" y="464077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03" name="Rechte verbindingslijn 102">
            <a:extLst>
              <a:ext uri="{FF2B5EF4-FFF2-40B4-BE49-F238E27FC236}">
                <a16:creationId xmlns:a16="http://schemas.microsoft.com/office/drawing/2014/main" id="{C552B8EB-C097-7F49-B15E-331BB240C40A}"/>
              </a:ext>
            </a:extLst>
          </p:cNvPr>
          <p:cNvCxnSpPr/>
          <p:nvPr/>
        </p:nvCxnSpPr>
        <p:spPr>
          <a:xfrm>
            <a:off x="4297985" y="3852270"/>
            <a:ext cx="93130" cy="7885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Rechte verbindingslijn 103">
            <a:extLst>
              <a:ext uri="{FF2B5EF4-FFF2-40B4-BE49-F238E27FC236}">
                <a16:creationId xmlns:a16="http://schemas.microsoft.com/office/drawing/2014/main" id="{64752949-4BC0-F44B-9BBE-5D49EF5F9D75}"/>
              </a:ext>
            </a:extLst>
          </p:cNvPr>
          <p:cNvCxnSpPr/>
          <p:nvPr/>
        </p:nvCxnSpPr>
        <p:spPr>
          <a:xfrm>
            <a:off x="3435621" y="2945166"/>
            <a:ext cx="9779" cy="5353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Rechte verbindingslijn 104">
            <a:extLst>
              <a:ext uri="{FF2B5EF4-FFF2-40B4-BE49-F238E27FC236}">
                <a16:creationId xmlns:a16="http://schemas.microsoft.com/office/drawing/2014/main" id="{ADC4627A-2C69-5F49-8E98-3A3CAD6DB27B}"/>
              </a:ext>
            </a:extLst>
          </p:cNvPr>
          <p:cNvCxnSpPr/>
          <p:nvPr/>
        </p:nvCxnSpPr>
        <p:spPr>
          <a:xfrm flipH="1">
            <a:off x="3435621" y="2091491"/>
            <a:ext cx="9779" cy="55273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7527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7CB0971-5DBD-884D-949B-74EEC2132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Department of computer science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8D2A3EF-2934-1A44-87A7-69A676B40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61</a:t>
            </a:fld>
            <a:endParaRPr lang="nl-NL" dirty="0"/>
          </a:p>
        </p:txBody>
      </p:sp>
      <p:sp>
        <p:nvSpPr>
          <p:cNvPr id="152" name="Titel 151">
            <a:extLst>
              <a:ext uri="{FF2B5EF4-FFF2-40B4-BE49-F238E27FC236}">
                <a16:creationId xmlns:a16="http://schemas.microsoft.com/office/drawing/2014/main" id="{5A5ABF5F-D401-D54F-AC31-427BA4986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8568000" cy="1152000"/>
          </a:xfrm>
        </p:spPr>
        <p:txBody>
          <a:bodyPr>
            <a:normAutofit/>
          </a:bodyPr>
          <a:lstStyle/>
          <a:p>
            <a:r>
              <a:rPr lang="nl-BE" dirty="0">
                <a:solidFill>
                  <a:srgbClr val="FF2600"/>
                </a:solidFill>
              </a:rPr>
              <a:t>Find communities (Moody &amp; White)</a:t>
            </a:r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6B49C216-10C4-E244-989E-AB985135EF56}"/>
              </a:ext>
            </a:extLst>
          </p:cNvPr>
          <p:cNvSpPr/>
          <p:nvPr/>
        </p:nvSpPr>
        <p:spPr>
          <a:xfrm>
            <a:off x="2731711" y="2091491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0E84A339-3388-0E44-AE83-3102AF25FB8A}"/>
              </a:ext>
            </a:extLst>
          </p:cNvPr>
          <p:cNvSpPr/>
          <p:nvPr/>
        </p:nvSpPr>
        <p:spPr>
          <a:xfrm>
            <a:off x="3294929" y="1790549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E9B4D454-C165-5947-BEEC-886BD1EEB8B6}"/>
              </a:ext>
            </a:extLst>
          </p:cNvPr>
          <p:cNvSpPr/>
          <p:nvPr/>
        </p:nvSpPr>
        <p:spPr>
          <a:xfrm>
            <a:off x="3858147" y="2091491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75B7DB37-781A-A64A-B375-2E033049AAD6}"/>
              </a:ext>
            </a:extLst>
          </p:cNvPr>
          <p:cNvSpPr/>
          <p:nvPr/>
        </p:nvSpPr>
        <p:spPr>
          <a:xfrm>
            <a:off x="3285150" y="264422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D321A9E2-52FB-894B-B028-FFFEF7F2DBD1}"/>
              </a:ext>
            </a:extLst>
          </p:cNvPr>
          <p:cNvSpPr/>
          <p:nvPr/>
        </p:nvSpPr>
        <p:spPr>
          <a:xfrm>
            <a:off x="2731711" y="3180937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F4078091-A9BE-FB45-AFF4-754581C3C1B9}"/>
              </a:ext>
            </a:extLst>
          </p:cNvPr>
          <p:cNvSpPr/>
          <p:nvPr/>
        </p:nvSpPr>
        <p:spPr>
          <a:xfrm>
            <a:off x="3858147" y="3180937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1197B6B4-1E11-B140-A31A-1BA97058F5BC}"/>
              </a:ext>
            </a:extLst>
          </p:cNvPr>
          <p:cNvSpPr/>
          <p:nvPr/>
        </p:nvSpPr>
        <p:spPr>
          <a:xfrm>
            <a:off x="3294929" y="3480553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751D117F-ED5A-694E-B1DE-6E0D7C1C1204}"/>
              </a:ext>
            </a:extLst>
          </p:cNvPr>
          <p:cNvSpPr/>
          <p:nvPr/>
        </p:nvSpPr>
        <p:spPr>
          <a:xfrm>
            <a:off x="3650335" y="3861007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B9B971BF-792E-AF4D-B4A4-0F1FDAF972DE}"/>
              </a:ext>
            </a:extLst>
          </p:cNvPr>
          <p:cNvSpPr/>
          <p:nvPr/>
        </p:nvSpPr>
        <p:spPr>
          <a:xfrm>
            <a:off x="3197466" y="415359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1ED257A3-902B-344A-97FE-01EFBA2C36C0}"/>
              </a:ext>
            </a:extLst>
          </p:cNvPr>
          <p:cNvSpPr/>
          <p:nvPr/>
        </p:nvSpPr>
        <p:spPr>
          <a:xfrm>
            <a:off x="3951277" y="4270383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331B1E77-F6E5-9741-81E1-92E5C57E0CAD}"/>
              </a:ext>
            </a:extLst>
          </p:cNvPr>
          <p:cNvSpPr/>
          <p:nvPr/>
        </p:nvSpPr>
        <p:spPr>
          <a:xfrm>
            <a:off x="3445400" y="4546865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943771CF-A718-2845-B097-CCEEB68F8127}"/>
              </a:ext>
            </a:extLst>
          </p:cNvPr>
          <p:cNvSpPr/>
          <p:nvPr/>
        </p:nvSpPr>
        <p:spPr>
          <a:xfrm>
            <a:off x="3032653" y="4839452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D1057971-FD43-054A-89F4-07AEF9068B74}"/>
              </a:ext>
            </a:extLst>
          </p:cNvPr>
          <p:cNvSpPr/>
          <p:nvPr/>
        </p:nvSpPr>
        <p:spPr>
          <a:xfrm>
            <a:off x="3673321" y="4963419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D449D9CC-0156-AD48-A4D5-6ABF0E199C3B}"/>
              </a:ext>
            </a:extLst>
          </p:cNvPr>
          <p:cNvSpPr/>
          <p:nvPr/>
        </p:nvSpPr>
        <p:spPr>
          <a:xfrm>
            <a:off x="3285150" y="535600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E1D2804B-F452-164F-9D3A-208E8E2B7366}"/>
              </a:ext>
            </a:extLst>
          </p:cNvPr>
          <p:cNvCxnSpPr>
            <a:cxnSpLocks/>
            <a:stCxn id="7" idx="7"/>
            <a:endCxn id="8" idx="2"/>
          </p:cNvCxnSpPr>
          <p:nvPr/>
        </p:nvCxnSpPr>
        <p:spPr>
          <a:xfrm flipV="1">
            <a:off x="2988581" y="1941020"/>
            <a:ext cx="306348" cy="1945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662E6EAB-6C65-E649-AB84-958CE4E7A864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3032653" y="2241962"/>
            <a:ext cx="82549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35">
            <a:extLst>
              <a:ext uri="{FF2B5EF4-FFF2-40B4-BE49-F238E27FC236}">
                <a16:creationId xmlns:a16="http://schemas.microsoft.com/office/drawing/2014/main" id="{5DD87950-AC92-8C47-86D4-56BA7CFE2862}"/>
              </a:ext>
            </a:extLst>
          </p:cNvPr>
          <p:cNvCxnSpPr>
            <a:stCxn id="7" idx="5"/>
            <a:endCxn id="10" idx="1"/>
          </p:cNvCxnSpPr>
          <p:nvPr/>
        </p:nvCxnSpPr>
        <p:spPr>
          <a:xfrm>
            <a:off x="2988581" y="2348361"/>
            <a:ext cx="340641" cy="3399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E066D891-BE22-9D4D-AD79-46B1625E0761}"/>
              </a:ext>
            </a:extLst>
          </p:cNvPr>
          <p:cNvCxnSpPr>
            <a:stCxn id="7" idx="4"/>
            <a:endCxn id="11" idx="0"/>
          </p:cNvCxnSpPr>
          <p:nvPr/>
        </p:nvCxnSpPr>
        <p:spPr>
          <a:xfrm>
            <a:off x="2882182" y="2392433"/>
            <a:ext cx="0" cy="7885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5BDD37E2-681C-8444-9D7C-4E35A542130C}"/>
              </a:ext>
            </a:extLst>
          </p:cNvPr>
          <p:cNvCxnSpPr>
            <a:cxnSpLocks/>
            <a:stCxn id="11" idx="7"/>
            <a:endCxn id="10" idx="3"/>
          </p:cNvCxnSpPr>
          <p:nvPr/>
        </p:nvCxnSpPr>
        <p:spPr>
          <a:xfrm flipV="1">
            <a:off x="2988581" y="2901094"/>
            <a:ext cx="340641" cy="3239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6A2076B8-01AC-4344-9248-25C280A08F4B}"/>
              </a:ext>
            </a:extLst>
          </p:cNvPr>
          <p:cNvCxnSpPr>
            <a:stCxn id="10" idx="7"/>
            <a:endCxn id="9" idx="3"/>
          </p:cNvCxnSpPr>
          <p:nvPr/>
        </p:nvCxnSpPr>
        <p:spPr>
          <a:xfrm flipV="1">
            <a:off x="3542020" y="2348361"/>
            <a:ext cx="360199" cy="3399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C32B6B6F-E76F-1244-A1BD-49C3546DA7C7}"/>
              </a:ext>
            </a:extLst>
          </p:cNvPr>
          <p:cNvCxnSpPr>
            <a:cxnSpLocks/>
            <a:stCxn id="8" idx="6"/>
            <a:endCxn id="9" idx="1"/>
          </p:cNvCxnSpPr>
          <p:nvPr/>
        </p:nvCxnSpPr>
        <p:spPr>
          <a:xfrm>
            <a:off x="3595871" y="1941020"/>
            <a:ext cx="306348" cy="1945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49">
            <a:extLst>
              <a:ext uri="{FF2B5EF4-FFF2-40B4-BE49-F238E27FC236}">
                <a16:creationId xmlns:a16="http://schemas.microsoft.com/office/drawing/2014/main" id="{649D00F1-8B26-2142-82A1-8F16AB07CB56}"/>
              </a:ext>
            </a:extLst>
          </p:cNvPr>
          <p:cNvCxnSpPr>
            <a:stCxn id="9" idx="4"/>
            <a:endCxn id="12" idx="0"/>
          </p:cNvCxnSpPr>
          <p:nvPr/>
        </p:nvCxnSpPr>
        <p:spPr>
          <a:xfrm>
            <a:off x="4008618" y="2392433"/>
            <a:ext cx="0" cy="7885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51">
            <a:extLst>
              <a:ext uri="{FF2B5EF4-FFF2-40B4-BE49-F238E27FC236}">
                <a16:creationId xmlns:a16="http://schemas.microsoft.com/office/drawing/2014/main" id="{06ADB691-64B6-664B-82A8-672900ECFDB1}"/>
              </a:ext>
            </a:extLst>
          </p:cNvPr>
          <p:cNvCxnSpPr>
            <a:stCxn id="12" idx="1"/>
            <a:endCxn id="10" idx="5"/>
          </p:cNvCxnSpPr>
          <p:nvPr/>
        </p:nvCxnSpPr>
        <p:spPr>
          <a:xfrm flipH="1" flipV="1">
            <a:off x="3542020" y="2901094"/>
            <a:ext cx="360199" cy="3239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chte verbindingslijn 53">
            <a:extLst>
              <a:ext uri="{FF2B5EF4-FFF2-40B4-BE49-F238E27FC236}">
                <a16:creationId xmlns:a16="http://schemas.microsoft.com/office/drawing/2014/main" id="{308A7D0A-CA47-1B4D-A94B-F4DE393BB4CF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>
          <a:xfrm>
            <a:off x="3032653" y="3331408"/>
            <a:ext cx="82549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56">
            <a:extLst>
              <a:ext uri="{FF2B5EF4-FFF2-40B4-BE49-F238E27FC236}">
                <a16:creationId xmlns:a16="http://schemas.microsoft.com/office/drawing/2014/main" id="{85152905-FC2F-6F42-99F8-867B80808E7A}"/>
              </a:ext>
            </a:extLst>
          </p:cNvPr>
          <p:cNvCxnSpPr>
            <a:cxnSpLocks/>
            <a:stCxn id="11" idx="5"/>
            <a:endCxn id="13" idx="2"/>
          </p:cNvCxnSpPr>
          <p:nvPr/>
        </p:nvCxnSpPr>
        <p:spPr>
          <a:xfrm>
            <a:off x="2988581" y="3437807"/>
            <a:ext cx="306348" cy="1932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58">
            <a:extLst>
              <a:ext uri="{FF2B5EF4-FFF2-40B4-BE49-F238E27FC236}">
                <a16:creationId xmlns:a16="http://schemas.microsoft.com/office/drawing/2014/main" id="{0505A039-8046-EC4D-BCA7-2602E54A9B34}"/>
              </a:ext>
            </a:extLst>
          </p:cNvPr>
          <p:cNvCxnSpPr>
            <a:cxnSpLocks/>
            <a:stCxn id="12" idx="3"/>
            <a:endCxn id="13" idx="6"/>
          </p:cNvCxnSpPr>
          <p:nvPr/>
        </p:nvCxnSpPr>
        <p:spPr>
          <a:xfrm flipH="1">
            <a:off x="3595871" y="3437807"/>
            <a:ext cx="306348" cy="1932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chte verbindingslijn 60">
            <a:extLst>
              <a:ext uri="{FF2B5EF4-FFF2-40B4-BE49-F238E27FC236}">
                <a16:creationId xmlns:a16="http://schemas.microsoft.com/office/drawing/2014/main" id="{D3D3BA45-070F-A44F-BD0E-ECE9630E7FD2}"/>
              </a:ext>
            </a:extLst>
          </p:cNvPr>
          <p:cNvCxnSpPr>
            <a:stCxn id="13" idx="7"/>
            <a:endCxn id="9" idx="4"/>
          </p:cNvCxnSpPr>
          <p:nvPr/>
        </p:nvCxnSpPr>
        <p:spPr>
          <a:xfrm flipV="1">
            <a:off x="3551799" y="2392433"/>
            <a:ext cx="456819" cy="11321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62">
            <a:extLst>
              <a:ext uri="{FF2B5EF4-FFF2-40B4-BE49-F238E27FC236}">
                <a16:creationId xmlns:a16="http://schemas.microsoft.com/office/drawing/2014/main" id="{349B6022-8E53-3B49-880E-EEEB3A8AA300}"/>
              </a:ext>
            </a:extLst>
          </p:cNvPr>
          <p:cNvCxnSpPr>
            <a:cxnSpLocks/>
            <a:stCxn id="13" idx="1"/>
            <a:endCxn id="7" idx="4"/>
          </p:cNvCxnSpPr>
          <p:nvPr/>
        </p:nvCxnSpPr>
        <p:spPr>
          <a:xfrm flipH="1" flipV="1">
            <a:off x="2882182" y="2392433"/>
            <a:ext cx="456819" cy="11321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71">
            <a:extLst>
              <a:ext uri="{FF2B5EF4-FFF2-40B4-BE49-F238E27FC236}">
                <a16:creationId xmlns:a16="http://schemas.microsoft.com/office/drawing/2014/main" id="{0796039A-4AA7-3A4A-918D-374062F05E78}"/>
              </a:ext>
            </a:extLst>
          </p:cNvPr>
          <p:cNvCxnSpPr>
            <a:stCxn id="18" idx="0"/>
            <a:endCxn id="15" idx="4"/>
          </p:cNvCxnSpPr>
          <p:nvPr/>
        </p:nvCxnSpPr>
        <p:spPr>
          <a:xfrm flipV="1">
            <a:off x="3183124" y="4454536"/>
            <a:ext cx="164813" cy="3849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73">
            <a:extLst>
              <a:ext uri="{FF2B5EF4-FFF2-40B4-BE49-F238E27FC236}">
                <a16:creationId xmlns:a16="http://schemas.microsoft.com/office/drawing/2014/main" id="{9468EFED-C6DE-A64B-A1D0-1F54E99ABE96}"/>
              </a:ext>
            </a:extLst>
          </p:cNvPr>
          <p:cNvCxnSpPr>
            <a:stCxn id="15" idx="7"/>
            <a:endCxn id="14" idx="2"/>
          </p:cNvCxnSpPr>
          <p:nvPr/>
        </p:nvCxnSpPr>
        <p:spPr>
          <a:xfrm flipV="1">
            <a:off x="3454336" y="4011478"/>
            <a:ext cx="195999" cy="1861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chte verbindingslijn 75">
            <a:extLst>
              <a:ext uri="{FF2B5EF4-FFF2-40B4-BE49-F238E27FC236}">
                <a16:creationId xmlns:a16="http://schemas.microsoft.com/office/drawing/2014/main" id="{0858036C-D02C-1847-B376-9C3FFFCE26A9}"/>
              </a:ext>
            </a:extLst>
          </p:cNvPr>
          <p:cNvCxnSpPr>
            <a:stCxn id="14" idx="5"/>
            <a:endCxn id="16" idx="1"/>
          </p:cNvCxnSpPr>
          <p:nvPr/>
        </p:nvCxnSpPr>
        <p:spPr>
          <a:xfrm>
            <a:off x="3907205" y="4117877"/>
            <a:ext cx="88144" cy="19657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chte verbindingslijn 77">
            <a:extLst>
              <a:ext uri="{FF2B5EF4-FFF2-40B4-BE49-F238E27FC236}">
                <a16:creationId xmlns:a16="http://schemas.microsoft.com/office/drawing/2014/main" id="{3A5C709D-C951-FD4C-A8F6-1E5302A722D8}"/>
              </a:ext>
            </a:extLst>
          </p:cNvPr>
          <p:cNvCxnSpPr>
            <a:cxnSpLocks/>
            <a:stCxn id="16" idx="4"/>
            <a:endCxn id="19" idx="7"/>
          </p:cNvCxnSpPr>
          <p:nvPr/>
        </p:nvCxnSpPr>
        <p:spPr>
          <a:xfrm flipH="1">
            <a:off x="3930191" y="4571325"/>
            <a:ext cx="171557" cy="4361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C2B3D0E0-B5DA-0D40-BCEF-93CE6E067693}"/>
              </a:ext>
            </a:extLst>
          </p:cNvPr>
          <p:cNvCxnSpPr>
            <a:stCxn id="19" idx="3"/>
            <a:endCxn id="20" idx="7"/>
          </p:cNvCxnSpPr>
          <p:nvPr/>
        </p:nvCxnSpPr>
        <p:spPr>
          <a:xfrm flipH="1">
            <a:off x="3542020" y="5220289"/>
            <a:ext cx="175373" cy="1797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Rechte verbindingslijn 82">
            <a:extLst>
              <a:ext uri="{FF2B5EF4-FFF2-40B4-BE49-F238E27FC236}">
                <a16:creationId xmlns:a16="http://schemas.microsoft.com/office/drawing/2014/main" id="{E5E275B3-9240-8C44-9E18-4F9CB393524A}"/>
              </a:ext>
            </a:extLst>
          </p:cNvPr>
          <p:cNvCxnSpPr>
            <a:cxnSpLocks/>
            <a:stCxn id="20" idx="0"/>
            <a:endCxn id="16" idx="3"/>
          </p:cNvCxnSpPr>
          <p:nvPr/>
        </p:nvCxnSpPr>
        <p:spPr>
          <a:xfrm flipV="1">
            <a:off x="3435621" y="4527253"/>
            <a:ext cx="559728" cy="82875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Rechte verbindingslijn 84">
            <a:extLst>
              <a:ext uri="{FF2B5EF4-FFF2-40B4-BE49-F238E27FC236}">
                <a16:creationId xmlns:a16="http://schemas.microsoft.com/office/drawing/2014/main" id="{42199390-8FE2-8647-80C5-85743D441DC9}"/>
              </a:ext>
            </a:extLst>
          </p:cNvPr>
          <p:cNvCxnSpPr>
            <a:cxnSpLocks/>
            <a:stCxn id="17" idx="0"/>
            <a:endCxn id="14" idx="3"/>
          </p:cNvCxnSpPr>
          <p:nvPr/>
        </p:nvCxnSpPr>
        <p:spPr>
          <a:xfrm flipV="1">
            <a:off x="3595871" y="4117877"/>
            <a:ext cx="98536" cy="4289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chte verbindingslijn 88">
            <a:extLst>
              <a:ext uri="{FF2B5EF4-FFF2-40B4-BE49-F238E27FC236}">
                <a16:creationId xmlns:a16="http://schemas.microsoft.com/office/drawing/2014/main" id="{0E1570E0-72B7-9644-A277-C5149D4D2D14}"/>
              </a:ext>
            </a:extLst>
          </p:cNvPr>
          <p:cNvCxnSpPr>
            <a:stCxn id="17" idx="7"/>
            <a:endCxn id="16" idx="2"/>
          </p:cNvCxnSpPr>
          <p:nvPr/>
        </p:nvCxnSpPr>
        <p:spPr>
          <a:xfrm flipV="1">
            <a:off x="3702270" y="4420854"/>
            <a:ext cx="249007" cy="17008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chte verbindingslijn 90">
            <a:extLst>
              <a:ext uri="{FF2B5EF4-FFF2-40B4-BE49-F238E27FC236}">
                <a16:creationId xmlns:a16="http://schemas.microsoft.com/office/drawing/2014/main" id="{4E4951A7-3DB2-B646-8C4E-98B4CBED79CA}"/>
              </a:ext>
            </a:extLst>
          </p:cNvPr>
          <p:cNvCxnSpPr>
            <a:cxnSpLocks/>
            <a:stCxn id="18" idx="7"/>
            <a:endCxn id="17" idx="2"/>
          </p:cNvCxnSpPr>
          <p:nvPr/>
        </p:nvCxnSpPr>
        <p:spPr>
          <a:xfrm flipV="1">
            <a:off x="3289523" y="4697336"/>
            <a:ext cx="155877" cy="1861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Rechte verbindingslijn 93">
            <a:extLst>
              <a:ext uri="{FF2B5EF4-FFF2-40B4-BE49-F238E27FC236}">
                <a16:creationId xmlns:a16="http://schemas.microsoft.com/office/drawing/2014/main" id="{2EA959C4-33C1-CE4F-B0CC-41BFFF96D6ED}"/>
              </a:ext>
            </a:extLst>
          </p:cNvPr>
          <p:cNvCxnSpPr>
            <a:cxnSpLocks/>
            <a:stCxn id="18" idx="6"/>
            <a:endCxn id="19" idx="2"/>
          </p:cNvCxnSpPr>
          <p:nvPr/>
        </p:nvCxnSpPr>
        <p:spPr>
          <a:xfrm>
            <a:off x="3333595" y="4989923"/>
            <a:ext cx="339726" cy="1239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Rechte verbindingslijn 98">
            <a:extLst>
              <a:ext uri="{FF2B5EF4-FFF2-40B4-BE49-F238E27FC236}">
                <a16:creationId xmlns:a16="http://schemas.microsoft.com/office/drawing/2014/main" id="{7E14A0E5-D903-E742-BC32-09FACD3F68A8}"/>
              </a:ext>
            </a:extLst>
          </p:cNvPr>
          <p:cNvCxnSpPr>
            <a:stCxn id="20" idx="1"/>
            <a:endCxn id="18" idx="4"/>
          </p:cNvCxnSpPr>
          <p:nvPr/>
        </p:nvCxnSpPr>
        <p:spPr>
          <a:xfrm flipH="1" flipV="1">
            <a:off x="3183124" y="5140394"/>
            <a:ext cx="146098" cy="2596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Rechte verbindingslijn 153">
            <a:extLst>
              <a:ext uri="{FF2B5EF4-FFF2-40B4-BE49-F238E27FC236}">
                <a16:creationId xmlns:a16="http://schemas.microsoft.com/office/drawing/2014/main" id="{42DA0654-AF0E-B04E-904F-DDB4A68AEA87}"/>
              </a:ext>
            </a:extLst>
          </p:cNvPr>
          <p:cNvCxnSpPr>
            <a:stCxn id="8" idx="4"/>
            <a:endCxn id="11" idx="7"/>
          </p:cNvCxnSpPr>
          <p:nvPr/>
        </p:nvCxnSpPr>
        <p:spPr>
          <a:xfrm flipH="1">
            <a:off x="2988581" y="2091491"/>
            <a:ext cx="456819" cy="113351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Rechte verbindingslijn 155">
            <a:extLst>
              <a:ext uri="{FF2B5EF4-FFF2-40B4-BE49-F238E27FC236}">
                <a16:creationId xmlns:a16="http://schemas.microsoft.com/office/drawing/2014/main" id="{32A4C986-8723-EA44-AF48-F9F8FE935818}"/>
              </a:ext>
            </a:extLst>
          </p:cNvPr>
          <p:cNvCxnSpPr>
            <a:stCxn id="8" idx="4"/>
            <a:endCxn id="12" idx="1"/>
          </p:cNvCxnSpPr>
          <p:nvPr/>
        </p:nvCxnSpPr>
        <p:spPr>
          <a:xfrm>
            <a:off x="3445400" y="2091491"/>
            <a:ext cx="456819" cy="113351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al 70">
            <a:extLst>
              <a:ext uri="{FF2B5EF4-FFF2-40B4-BE49-F238E27FC236}">
                <a16:creationId xmlns:a16="http://schemas.microsoft.com/office/drawing/2014/main" id="{488D1B17-B11D-A246-BC86-7CABF66E22CE}"/>
              </a:ext>
            </a:extLst>
          </p:cNvPr>
          <p:cNvSpPr/>
          <p:nvPr/>
        </p:nvSpPr>
        <p:spPr>
          <a:xfrm>
            <a:off x="4358618" y="3225009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3" name="Ovaal 72">
            <a:extLst>
              <a:ext uri="{FF2B5EF4-FFF2-40B4-BE49-F238E27FC236}">
                <a16:creationId xmlns:a16="http://schemas.microsoft.com/office/drawing/2014/main" id="{375CDCC2-E71C-0847-807D-5ED83488005D}"/>
              </a:ext>
            </a:extLst>
          </p:cNvPr>
          <p:cNvSpPr/>
          <p:nvPr/>
        </p:nvSpPr>
        <p:spPr>
          <a:xfrm>
            <a:off x="5120233" y="267504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5" name="Ovaal 74">
            <a:extLst>
              <a:ext uri="{FF2B5EF4-FFF2-40B4-BE49-F238E27FC236}">
                <a16:creationId xmlns:a16="http://schemas.microsoft.com/office/drawing/2014/main" id="{B6DD9E85-2ABA-544F-9AF3-B22117043F96}"/>
              </a:ext>
            </a:extLst>
          </p:cNvPr>
          <p:cNvSpPr/>
          <p:nvPr/>
        </p:nvSpPr>
        <p:spPr>
          <a:xfrm>
            <a:off x="5120233" y="3557678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7" name="Ovaal 76">
            <a:extLst>
              <a:ext uri="{FF2B5EF4-FFF2-40B4-BE49-F238E27FC236}">
                <a16:creationId xmlns:a16="http://schemas.microsoft.com/office/drawing/2014/main" id="{E644CFAE-B94C-954B-ABCF-24A51D1FA12E}"/>
              </a:ext>
            </a:extLst>
          </p:cNvPr>
          <p:cNvSpPr/>
          <p:nvPr/>
        </p:nvSpPr>
        <p:spPr>
          <a:xfrm>
            <a:off x="5737559" y="3157232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88" name="Rechte verbindingslijn 87">
            <a:extLst>
              <a:ext uri="{FF2B5EF4-FFF2-40B4-BE49-F238E27FC236}">
                <a16:creationId xmlns:a16="http://schemas.microsoft.com/office/drawing/2014/main" id="{C3AE5CD9-4BC2-D14A-9091-9F29F727E016}"/>
              </a:ext>
            </a:extLst>
          </p:cNvPr>
          <p:cNvCxnSpPr>
            <a:stCxn id="71" idx="7"/>
            <a:endCxn id="73" idx="3"/>
          </p:cNvCxnSpPr>
          <p:nvPr/>
        </p:nvCxnSpPr>
        <p:spPr>
          <a:xfrm flipV="1">
            <a:off x="4615488" y="2931914"/>
            <a:ext cx="548817" cy="3371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Rechte verbindingslijn 89">
            <a:extLst>
              <a:ext uri="{FF2B5EF4-FFF2-40B4-BE49-F238E27FC236}">
                <a16:creationId xmlns:a16="http://schemas.microsoft.com/office/drawing/2014/main" id="{54E6065A-2991-F341-8035-E8CDB16D664A}"/>
              </a:ext>
            </a:extLst>
          </p:cNvPr>
          <p:cNvCxnSpPr>
            <a:stCxn id="71" idx="5"/>
            <a:endCxn id="75" idx="2"/>
          </p:cNvCxnSpPr>
          <p:nvPr/>
        </p:nvCxnSpPr>
        <p:spPr>
          <a:xfrm>
            <a:off x="4615488" y="3481879"/>
            <a:ext cx="504745" cy="2262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Rechte verbindingslijn 91">
            <a:extLst>
              <a:ext uri="{FF2B5EF4-FFF2-40B4-BE49-F238E27FC236}">
                <a16:creationId xmlns:a16="http://schemas.microsoft.com/office/drawing/2014/main" id="{1327F204-36E1-F14D-AF62-F7F47A173CE3}"/>
              </a:ext>
            </a:extLst>
          </p:cNvPr>
          <p:cNvCxnSpPr>
            <a:stCxn id="75" idx="0"/>
            <a:endCxn id="73" idx="4"/>
          </p:cNvCxnSpPr>
          <p:nvPr/>
        </p:nvCxnSpPr>
        <p:spPr>
          <a:xfrm flipV="1">
            <a:off x="5270704" y="2975986"/>
            <a:ext cx="0" cy="5816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Rechte verbindingslijn 92">
            <a:extLst>
              <a:ext uri="{FF2B5EF4-FFF2-40B4-BE49-F238E27FC236}">
                <a16:creationId xmlns:a16="http://schemas.microsoft.com/office/drawing/2014/main" id="{FC3D3A04-9D8D-6043-B775-E96605508D79}"/>
              </a:ext>
            </a:extLst>
          </p:cNvPr>
          <p:cNvCxnSpPr>
            <a:cxnSpLocks/>
            <a:stCxn id="75" idx="6"/>
            <a:endCxn id="77" idx="3"/>
          </p:cNvCxnSpPr>
          <p:nvPr/>
        </p:nvCxnSpPr>
        <p:spPr>
          <a:xfrm flipV="1">
            <a:off x="5421175" y="3414102"/>
            <a:ext cx="360456" cy="2940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D8D4C12C-9796-BA4F-AE78-0DB9B793223D}"/>
              </a:ext>
            </a:extLst>
          </p:cNvPr>
          <p:cNvCxnSpPr>
            <a:cxnSpLocks/>
            <a:stCxn id="73" idx="5"/>
            <a:endCxn id="77" idx="1"/>
          </p:cNvCxnSpPr>
          <p:nvPr/>
        </p:nvCxnSpPr>
        <p:spPr>
          <a:xfrm>
            <a:off x="5377103" y="2931914"/>
            <a:ext cx="404528" cy="2693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Rechte verbindingslijn 95">
            <a:extLst>
              <a:ext uri="{FF2B5EF4-FFF2-40B4-BE49-F238E27FC236}">
                <a16:creationId xmlns:a16="http://schemas.microsoft.com/office/drawing/2014/main" id="{EDA7E8E0-CF85-5147-9FC6-364A93B48D7C}"/>
              </a:ext>
            </a:extLst>
          </p:cNvPr>
          <p:cNvCxnSpPr>
            <a:cxnSpLocks/>
            <a:stCxn id="71" idx="6"/>
            <a:endCxn id="77" idx="2"/>
          </p:cNvCxnSpPr>
          <p:nvPr/>
        </p:nvCxnSpPr>
        <p:spPr>
          <a:xfrm flipV="1">
            <a:off x="4659560" y="3307703"/>
            <a:ext cx="1077999" cy="6777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55">
            <a:extLst>
              <a:ext uri="{FF2B5EF4-FFF2-40B4-BE49-F238E27FC236}">
                <a16:creationId xmlns:a16="http://schemas.microsoft.com/office/drawing/2014/main" id="{721DB3C7-4D3A-C04F-B15E-6AC558ACCA86}"/>
              </a:ext>
            </a:extLst>
          </p:cNvPr>
          <p:cNvCxnSpPr/>
          <p:nvPr/>
        </p:nvCxnSpPr>
        <p:spPr>
          <a:xfrm>
            <a:off x="3435621" y="2945166"/>
            <a:ext cx="9779" cy="5353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chte verbindingslijn 57">
            <a:extLst>
              <a:ext uri="{FF2B5EF4-FFF2-40B4-BE49-F238E27FC236}">
                <a16:creationId xmlns:a16="http://schemas.microsoft.com/office/drawing/2014/main" id="{9C0952A3-CFEA-6E4C-A4BE-D35AF856C145}"/>
              </a:ext>
            </a:extLst>
          </p:cNvPr>
          <p:cNvCxnSpPr/>
          <p:nvPr/>
        </p:nvCxnSpPr>
        <p:spPr>
          <a:xfrm flipH="1">
            <a:off x="3435621" y="2091491"/>
            <a:ext cx="9779" cy="55273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8954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7CB0971-5DBD-884D-949B-74EEC2132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Department of computer science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8D2A3EF-2934-1A44-87A7-69A676B40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62</a:t>
            </a:fld>
            <a:endParaRPr lang="nl-NL" dirty="0"/>
          </a:p>
        </p:txBody>
      </p:sp>
      <p:sp>
        <p:nvSpPr>
          <p:cNvPr id="152" name="Titel 151">
            <a:extLst>
              <a:ext uri="{FF2B5EF4-FFF2-40B4-BE49-F238E27FC236}">
                <a16:creationId xmlns:a16="http://schemas.microsoft.com/office/drawing/2014/main" id="{5A5ABF5F-D401-D54F-AC31-427BA4986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8568000" cy="1152000"/>
          </a:xfrm>
        </p:spPr>
        <p:txBody>
          <a:bodyPr>
            <a:normAutofit/>
          </a:bodyPr>
          <a:lstStyle/>
          <a:p>
            <a:r>
              <a:rPr lang="nl-BE" dirty="0">
                <a:solidFill>
                  <a:srgbClr val="FF2600"/>
                </a:solidFill>
              </a:rPr>
              <a:t>Find communities (Moody &amp; White)</a:t>
            </a:r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6B49C216-10C4-E244-989E-AB985135EF56}"/>
              </a:ext>
            </a:extLst>
          </p:cNvPr>
          <p:cNvSpPr/>
          <p:nvPr/>
        </p:nvSpPr>
        <p:spPr>
          <a:xfrm>
            <a:off x="1309482" y="2861369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0E84A339-3388-0E44-AE83-3102AF25FB8A}"/>
              </a:ext>
            </a:extLst>
          </p:cNvPr>
          <p:cNvSpPr/>
          <p:nvPr/>
        </p:nvSpPr>
        <p:spPr>
          <a:xfrm>
            <a:off x="1872700" y="2560427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E9B4D454-C165-5947-BEEC-886BD1EEB8B6}"/>
              </a:ext>
            </a:extLst>
          </p:cNvPr>
          <p:cNvSpPr/>
          <p:nvPr/>
        </p:nvSpPr>
        <p:spPr>
          <a:xfrm>
            <a:off x="2435918" y="2861369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75B7DB37-781A-A64A-B375-2E033049AAD6}"/>
              </a:ext>
            </a:extLst>
          </p:cNvPr>
          <p:cNvSpPr/>
          <p:nvPr/>
        </p:nvSpPr>
        <p:spPr>
          <a:xfrm>
            <a:off x="1862921" y="3414102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D321A9E2-52FB-894B-B028-FFFEF7F2DBD1}"/>
              </a:ext>
            </a:extLst>
          </p:cNvPr>
          <p:cNvSpPr/>
          <p:nvPr/>
        </p:nvSpPr>
        <p:spPr>
          <a:xfrm>
            <a:off x="1309482" y="3950815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F4078091-A9BE-FB45-AFF4-754581C3C1B9}"/>
              </a:ext>
            </a:extLst>
          </p:cNvPr>
          <p:cNvSpPr/>
          <p:nvPr/>
        </p:nvSpPr>
        <p:spPr>
          <a:xfrm>
            <a:off x="2435918" y="3950815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1197B6B4-1E11-B140-A31A-1BA97058F5BC}"/>
              </a:ext>
            </a:extLst>
          </p:cNvPr>
          <p:cNvSpPr/>
          <p:nvPr/>
        </p:nvSpPr>
        <p:spPr>
          <a:xfrm>
            <a:off x="1872700" y="4250431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751D117F-ED5A-694E-B1DE-6E0D7C1C1204}"/>
              </a:ext>
            </a:extLst>
          </p:cNvPr>
          <p:cNvSpPr/>
          <p:nvPr/>
        </p:nvSpPr>
        <p:spPr>
          <a:xfrm>
            <a:off x="4646442" y="2755434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B9B971BF-792E-AF4D-B4A4-0F1FDAF972DE}"/>
              </a:ext>
            </a:extLst>
          </p:cNvPr>
          <p:cNvSpPr/>
          <p:nvPr/>
        </p:nvSpPr>
        <p:spPr>
          <a:xfrm>
            <a:off x="4193573" y="3048021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1ED257A3-902B-344A-97FE-01EFBA2C36C0}"/>
              </a:ext>
            </a:extLst>
          </p:cNvPr>
          <p:cNvSpPr/>
          <p:nvPr/>
        </p:nvSpPr>
        <p:spPr>
          <a:xfrm>
            <a:off x="4947384" y="3164810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331B1E77-F6E5-9741-81E1-92E5C57E0CAD}"/>
              </a:ext>
            </a:extLst>
          </p:cNvPr>
          <p:cNvSpPr/>
          <p:nvPr/>
        </p:nvSpPr>
        <p:spPr>
          <a:xfrm>
            <a:off x="4441507" y="3441292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943771CF-A718-2845-B097-CCEEB68F8127}"/>
              </a:ext>
            </a:extLst>
          </p:cNvPr>
          <p:cNvSpPr/>
          <p:nvPr/>
        </p:nvSpPr>
        <p:spPr>
          <a:xfrm>
            <a:off x="4028760" y="3733879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D1057971-FD43-054A-89F4-07AEF9068B74}"/>
              </a:ext>
            </a:extLst>
          </p:cNvPr>
          <p:cNvSpPr/>
          <p:nvPr/>
        </p:nvSpPr>
        <p:spPr>
          <a:xfrm>
            <a:off x="4669428" y="3857846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D449D9CC-0156-AD48-A4D5-6ABF0E199C3B}"/>
              </a:ext>
            </a:extLst>
          </p:cNvPr>
          <p:cNvSpPr/>
          <p:nvPr/>
        </p:nvSpPr>
        <p:spPr>
          <a:xfrm>
            <a:off x="4281257" y="4250431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E1D2804B-F452-164F-9D3A-208E8E2B7366}"/>
              </a:ext>
            </a:extLst>
          </p:cNvPr>
          <p:cNvCxnSpPr>
            <a:cxnSpLocks/>
            <a:stCxn id="7" idx="7"/>
            <a:endCxn id="8" idx="2"/>
          </p:cNvCxnSpPr>
          <p:nvPr/>
        </p:nvCxnSpPr>
        <p:spPr>
          <a:xfrm flipV="1">
            <a:off x="1566352" y="2710898"/>
            <a:ext cx="306348" cy="1945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662E6EAB-6C65-E649-AB84-958CE4E7A864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1610424" y="3011840"/>
            <a:ext cx="82549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35">
            <a:extLst>
              <a:ext uri="{FF2B5EF4-FFF2-40B4-BE49-F238E27FC236}">
                <a16:creationId xmlns:a16="http://schemas.microsoft.com/office/drawing/2014/main" id="{5DD87950-AC92-8C47-86D4-56BA7CFE2862}"/>
              </a:ext>
            </a:extLst>
          </p:cNvPr>
          <p:cNvCxnSpPr>
            <a:stCxn id="7" idx="5"/>
            <a:endCxn id="10" idx="1"/>
          </p:cNvCxnSpPr>
          <p:nvPr/>
        </p:nvCxnSpPr>
        <p:spPr>
          <a:xfrm>
            <a:off x="1566352" y="3118239"/>
            <a:ext cx="340641" cy="3399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E066D891-BE22-9D4D-AD79-46B1625E0761}"/>
              </a:ext>
            </a:extLst>
          </p:cNvPr>
          <p:cNvCxnSpPr>
            <a:stCxn id="7" idx="4"/>
            <a:endCxn id="11" idx="0"/>
          </p:cNvCxnSpPr>
          <p:nvPr/>
        </p:nvCxnSpPr>
        <p:spPr>
          <a:xfrm>
            <a:off x="1459953" y="3162311"/>
            <a:ext cx="0" cy="7885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5BDD37E2-681C-8444-9D7C-4E35A542130C}"/>
              </a:ext>
            </a:extLst>
          </p:cNvPr>
          <p:cNvCxnSpPr>
            <a:cxnSpLocks/>
            <a:stCxn id="11" idx="7"/>
            <a:endCxn id="10" idx="3"/>
          </p:cNvCxnSpPr>
          <p:nvPr/>
        </p:nvCxnSpPr>
        <p:spPr>
          <a:xfrm flipV="1">
            <a:off x="1566352" y="3670972"/>
            <a:ext cx="340641" cy="3239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6A2076B8-01AC-4344-9248-25C280A08F4B}"/>
              </a:ext>
            </a:extLst>
          </p:cNvPr>
          <p:cNvCxnSpPr>
            <a:stCxn id="10" idx="7"/>
            <a:endCxn id="9" idx="3"/>
          </p:cNvCxnSpPr>
          <p:nvPr/>
        </p:nvCxnSpPr>
        <p:spPr>
          <a:xfrm flipV="1">
            <a:off x="2119791" y="3118239"/>
            <a:ext cx="360199" cy="3399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C32B6B6F-E76F-1244-A1BD-49C3546DA7C7}"/>
              </a:ext>
            </a:extLst>
          </p:cNvPr>
          <p:cNvCxnSpPr>
            <a:cxnSpLocks/>
            <a:stCxn id="8" idx="6"/>
            <a:endCxn id="9" idx="1"/>
          </p:cNvCxnSpPr>
          <p:nvPr/>
        </p:nvCxnSpPr>
        <p:spPr>
          <a:xfrm>
            <a:off x="2173642" y="2710898"/>
            <a:ext cx="306348" cy="1945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49">
            <a:extLst>
              <a:ext uri="{FF2B5EF4-FFF2-40B4-BE49-F238E27FC236}">
                <a16:creationId xmlns:a16="http://schemas.microsoft.com/office/drawing/2014/main" id="{649D00F1-8B26-2142-82A1-8F16AB07CB56}"/>
              </a:ext>
            </a:extLst>
          </p:cNvPr>
          <p:cNvCxnSpPr>
            <a:stCxn id="9" idx="4"/>
            <a:endCxn id="12" idx="0"/>
          </p:cNvCxnSpPr>
          <p:nvPr/>
        </p:nvCxnSpPr>
        <p:spPr>
          <a:xfrm>
            <a:off x="2586389" y="3162311"/>
            <a:ext cx="0" cy="7885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51">
            <a:extLst>
              <a:ext uri="{FF2B5EF4-FFF2-40B4-BE49-F238E27FC236}">
                <a16:creationId xmlns:a16="http://schemas.microsoft.com/office/drawing/2014/main" id="{06ADB691-64B6-664B-82A8-672900ECFDB1}"/>
              </a:ext>
            </a:extLst>
          </p:cNvPr>
          <p:cNvCxnSpPr>
            <a:stCxn id="12" idx="1"/>
            <a:endCxn id="10" idx="5"/>
          </p:cNvCxnSpPr>
          <p:nvPr/>
        </p:nvCxnSpPr>
        <p:spPr>
          <a:xfrm flipH="1" flipV="1">
            <a:off x="2119791" y="3670972"/>
            <a:ext cx="360199" cy="3239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chte verbindingslijn 53">
            <a:extLst>
              <a:ext uri="{FF2B5EF4-FFF2-40B4-BE49-F238E27FC236}">
                <a16:creationId xmlns:a16="http://schemas.microsoft.com/office/drawing/2014/main" id="{308A7D0A-CA47-1B4D-A94B-F4DE393BB4CF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>
          <a:xfrm>
            <a:off x="1610424" y="4101286"/>
            <a:ext cx="82549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56">
            <a:extLst>
              <a:ext uri="{FF2B5EF4-FFF2-40B4-BE49-F238E27FC236}">
                <a16:creationId xmlns:a16="http://schemas.microsoft.com/office/drawing/2014/main" id="{85152905-FC2F-6F42-99F8-867B80808E7A}"/>
              </a:ext>
            </a:extLst>
          </p:cNvPr>
          <p:cNvCxnSpPr>
            <a:cxnSpLocks/>
            <a:stCxn id="11" idx="5"/>
            <a:endCxn id="13" idx="2"/>
          </p:cNvCxnSpPr>
          <p:nvPr/>
        </p:nvCxnSpPr>
        <p:spPr>
          <a:xfrm>
            <a:off x="1566352" y="4207685"/>
            <a:ext cx="306348" cy="1932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58">
            <a:extLst>
              <a:ext uri="{FF2B5EF4-FFF2-40B4-BE49-F238E27FC236}">
                <a16:creationId xmlns:a16="http://schemas.microsoft.com/office/drawing/2014/main" id="{0505A039-8046-EC4D-BCA7-2602E54A9B34}"/>
              </a:ext>
            </a:extLst>
          </p:cNvPr>
          <p:cNvCxnSpPr>
            <a:cxnSpLocks/>
            <a:stCxn id="12" idx="3"/>
            <a:endCxn id="13" idx="6"/>
          </p:cNvCxnSpPr>
          <p:nvPr/>
        </p:nvCxnSpPr>
        <p:spPr>
          <a:xfrm flipH="1">
            <a:off x="2173642" y="4207685"/>
            <a:ext cx="306348" cy="1932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chte verbindingslijn 60">
            <a:extLst>
              <a:ext uri="{FF2B5EF4-FFF2-40B4-BE49-F238E27FC236}">
                <a16:creationId xmlns:a16="http://schemas.microsoft.com/office/drawing/2014/main" id="{D3D3BA45-070F-A44F-BD0E-ECE9630E7FD2}"/>
              </a:ext>
            </a:extLst>
          </p:cNvPr>
          <p:cNvCxnSpPr>
            <a:stCxn id="13" idx="7"/>
            <a:endCxn id="9" idx="4"/>
          </p:cNvCxnSpPr>
          <p:nvPr/>
        </p:nvCxnSpPr>
        <p:spPr>
          <a:xfrm flipV="1">
            <a:off x="2129570" y="3162311"/>
            <a:ext cx="456819" cy="11321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62">
            <a:extLst>
              <a:ext uri="{FF2B5EF4-FFF2-40B4-BE49-F238E27FC236}">
                <a16:creationId xmlns:a16="http://schemas.microsoft.com/office/drawing/2014/main" id="{349B6022-8E53-3B49-880E-EEEB3A8AA300}"/>
              </a:ext>
            </a:extLst>
          </p:cNvPr>
          <p:cNvCxnSpPr>
            <a:cxnSpLocks/>
            <a:stCxn id="13" idx="1"/>
            <a:endCxn id="7" idx="4"/>
          </p:cNvCxnSpPr>
          <p:nvPr/>
        </p:nvCxnSpPr>
        <p:spPr>
          <a:xfrm flipH="1" flipV="1">
            <a:off x="1459953" y="3162311"/>
            <a:ext cx="456819" cy="11321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71">
            <a:extLst>
              <a:ext uri="{FF2B5EF4-FFF2-40B4-BE49-F238E27FC236}">
                <a16:creationId xmlns:a16="http://schemas.microsoft.com/office/drawing/2014/main" id="{0796039A-4AA7-3A4A-918D-374062F05E78}"/>
              </a:ext>
            </a:extLst>
          </p:cNvPr>
          <p:cNvCxnSpPr>
            <a:stCxn id="18" idx="0"/>
            <a:endCxn id="15" idx="4"/>
          </p:cNvCxnSpPr>
          <p:nvPr/>
        </p:nvCxnSpPr>
        <p:spPr>
          <a:xfrm flipV="1">
            <a:off x="4179231" y="3348963"/>
            <a:ext cx="164813" cy="3849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73">
            <a:extLst>
              <a:ext uri="{FF2B5EF4-FFF2-40B4-BE49-F238E27FC236}">
                <a16:creationId xmlns:a16="http://schemas.microsoft.com/office/drawing/2014/main" id="{9468EFED-C6DE-A64B-A1D0-1F54E99ABE96}"/>
              </a:ext>
            </a:extLst>
          </p:cNvPr>
          <p:cNvCxnSpPr>
            <a:stCxn id="15" idx="7"/>
            <a:endCxn id="14" idx="2"/>
          </p:cNvCxnSpPr>
          <p:nvPr/>
        </p:nvCxnSpPr>
        <p:spPr>
          <a:xfrm flipV="1">
            <a:off x="4450443" y="2905905"/>
            <a:ext cx="195999" cy="1861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chte verbindingslijn 75">
            <a:extLst>
              <a:ext uri="{FF2B5EF4-FFF2-40B4-BE49-F238E27FC236}">
                <a16:creationId xmlns:a16="http://schemas.microsoft.com/office/drawing/2014/main" id="{0858036C-D02C-1847-B376-9C3FFFCE26A9}"/>
              </a:ext>
            </a:extLst>
          </p:cNvPr>
          <p:cNvCxnSpPr>
            <a:stCxn id="14" idx="5"/>
            <a:endCxn id="16" idx="1"/>
          </p:cNvCxnSpPr>
          <p:nvPr/>
        </p:nvCxnSpPr>
        <p:spPr>
          <a:xfrm>
            <a:off x="4903312" y="3012304"/>
            <a:ext cx="88144" cy="19657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chte verbindingslijn 77">
            <a:extLst>
              <a:ext uri="{FF2B5EF4-FFF2-40B4-BE49-F238E27FC236}">
                <a16:creationId xmlns:a16="http://schemas.microsoft.com/office/drawing/2014/main" id="{3A5C709D-C951-FD4C-A8F6-1E5302A722D8}"/>
              </a:ext>
            </a:extLst>
          </p:cNvPr>
          <p:cNvCxnSpPr>
            <a:cxnSpLocks/>
            <a:stCxn id="16" idx="4"/>
            <a:endCxn id="19" idx="7"/>
          </p:cNvCxnSpPr>
          <p:nvPr/>
        </p:nvCxnSpPr>
        <p:spPr>
          <a:xfrm flipH="1">
            <a:off x="4926298" y="3465752"/>
            <a:ext cx="171557" cy="4361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C2B3D0E0-B5DA-0D40-BCEF-93CE6E067693}"/>
              </a:ext>
            </a:extLst>
          </p:cNvPr>
          <p:cNvCxnSpPr>
            <a:stCxn id="19" idx="3"/>
            <a:endCxn id="20" idx="7"/>
          </p:cNvCxnSpPr>
          <p:nvPr/>
        </p:nvCxnSpPr>
        <p:spPr>
          <a:xfrm flipH="1">
            <a:off x="4538127" y="4114716"/>
            <a:ext cx="175373" cy="1797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Rechte verbindingslijn 82">
            <a:extLst>
              <a:ext uri="{FF2B5EF4-FFF2-40B4-BE49-F238E27FC236}">
                <a16:creationId xmlns:a16="http://schemas.microsoft.com/office/drawing/2014/main" id="{E5E275B3-9240-8C44-9E18-4F9CB393524A}"/>
              </a:ext>
            </a:extLst>
          </p:cNvPr>
          <p:cNvCxnSpPr>
            <a:cxnSpLocks/>
            <a:stCxn id="20" idx="0"/>
            <a:endCxn id="16" idx="3"/>
          </p:cNvCxnSpPr>
          <p:nvPr/>
        </p:nvCxnSpPr>
        <p:spPr>
          <a:xfrm flipV="1">
            <a:off x="4431728" y="3421680"/>
            <a:ext cx="559728" cy="82875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Rechte verbindingslijn 84">
            <a:extLst>
              <a:ext uri="{FF2B5EF4-FFF2-40B4-BE49-F238E27FC236}">
                <a16:creationId xmlns:a16="http://schemas.microsoft.com/office/drawing/2014/main" id="{42199390-8FE2-8647-80C5-85743D441DC9}"/>
              </a:ext>
            </a:extLst>
          </p:cNvPr>
          <p:cNvCxnSpPr>
            <a:cxnSpLocks/>
            <a:stCxn id="17" idx="0"/>
            <a:endCxn id="14" idx="3"/>
          </p:cNvCxnSpPr>
          <p:nvPr/>
        </p:nvCxnSpPr>
        <p:spPr>
          <a:xfrm flipV="1">
            <a:off x="4591978" y="3012304"/>
            <a:ext cx="98536" cy="4289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chte verbindingslijn 88">
            <a:extLst>
              <a:ext uri="{FF2B5EF4-FFF2-40B4-BE49-F238E27FC236}">
                <a16:creationId xmlns:a16="http://schemas.microsoft.com/office/drawing/2014/main" id="{0E1570E0-72B7-9644-A277-C5149D4D2D14}"/>
              </a:ext>
            </a:extLst>
          </p:cNvPr>
          <p:cNvCxnSpPr>
            <a:stCxn id="17" idx="7"/>
            <a:endCxn id="16" idx="2"/>
          </p:cNvCxnSpPr>
          <p:nvPr/>
        </p:nvCxnSpPr>
        <p:spPr>
          <a:xfrm flipV="1">
            <a:off x="4698377" y="3315281"/>
            <a:ext cx="249007" cy="17008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chte verbindingslijn 90">
            <a:extLst>
              <a:ext uri="{FF2B5EF4-FFF2-40B4-BE49-F238E27FC236}">
                <a16:creationId xmlns:a16="http://schemas.microsoft.com/office/drawing/2014/main" id="{4E4951A7-3DB2-B646-8C4E-98B4CBED79CA}"/>
              </a:ext>
            </a:extLst>
          </p:cNvPr>
          <p:cNvCxnSpPr>
            <a:cxnSpLocks/>
            <a:stCxn id="18" idx="7"/>
            <a:endCxn id="17" idx="2"/>
          </p:cNvCxnSpPr>
          <p:nvPr/>
        </p:nvCxnSpPr>
        <p:spPr>
          <a:xfrm flipV="1">
            <a:off x="4285630" y="3591763"/>
            <a:ext cx="155877" cy="1861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Rechte verbindingslijn 93">
            <a:extLst>
              <a:ext uri="{FF2B5EF4-FFF2-40B4-BE49-F238E27FC236}">
                <a16:creationId xmlns:a16="http://schemas.microsoft.com/office/drawing/2014/main" id="{2EA959C4-33C1-CE4F-B0CC-41BFFF96D6ED}"/>
              </a:ext>
            </a:extLst>
          </p:cNvPr>
          <p:cNvCxnSpPr>
            <a:cxnSpLocks/>
            <a:stCxn id="18" idx="6"/>
            <a:endCxn id="19" idx="2"/>
          </p:cNvCxnSpPr>
          <p:nvPr/>
        </p:nvCxnSpPr>
        <p:spPr>
          <a:xfrm>
            <a:off x="4329702" y="3884350"/>
            <a:ext cx="339726" cy="1239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Rechte verbindingslijn 98">
            <a:extLst>
              <a:ext uri="{FF2B5EF4-FFF2-40B4-BE49-F238E27FC236}">
                <a16:creationId xmlns:a16="http://schemas.microsoft.com/office/drawing/2014/main" id="{7E14A0E5-D903-E742-BC32-09FACD3F68A8}"/>
              </a:ext>
            </a:extLst>
          </p:cNvPr>
          <p:cNvCxnSpPr>
            <a:stCxn id="20" idx="1"/>
            <a:endCxn id="18" idx="4"/>
          </p:cNvCxnSpPr>
          <p:nvPr/>
        </p:nvCxnSpPr>
        <p:spPr>
          <a:xfrm flipH="1" flipV="1">
            <a:off x="4179231" y="4034821"/>
            <a:ext cx="146098" cy="2596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Rechte verbindingslijn 153">
            <a:extLst>
              <a:ext uri="{FF2B5EF4-FFF2-40B4-BE49-F238E27FC236}">
                <a16:creationId xmlns:a16="http://schemas.microsoft.com/office/drawing/2014/main" id="{42DA0654-AF0E-B04E-904F-DDB4A68AEA87}"/>
              </a:ext>
            </a:extLst>
          </p:cNvPr>
          <p:cNvCxnSpPr>
            <a:stCxn id="8" idx="4"/>
            <a:endCxn id="11" idx="7"/>
          </p:cNvCxnSpPr>
          <p:nvPr/>
        </p:nvCxnSpPr>
        <p:spPr>
          <a:xfrm flipH="1">
            <a:off x="1566352" y="2861369"/>
            <a:ext cx="456819" cy="113351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Rechte verbindingslijn 155">
            <a:extLst>
              <a:ext uri="{FF2B5EF4-FFF2-40B4-BE49-F238E27FC236}">
                <a16:creationId xmlns:a16="http://schemas.microsoft.com/office/drawing/2014/main" id="{32A4C986-8723-EA44-AF48-F9F8FE935818}"/>
              </a:ext>
            </a:extLst>
          </p:cNvPr>
          <p:cNvCxnSpPr>
            <a:stCxn id="8" idx="4"/>
            <a:endCxn id="12" idx="1"/>
          </p:cNvCxnSpPr>
          <p:nvPr/>
        </p:nvCxnSpPr>
        <p:spPr>
          <a:xfrm>
            <a:off x="2023171" y="2861369"/>
            <a:ext cx="456819" cy="113351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al 70">
            <a:extLst>
              <a:ext uri="{FF2B5EF4-FFF2-40B4-BE49-F238E27FC236}">
                <a16:creationId xmlns:a16="http://schemas.microsoft.com/office/drawing/2014/main" id="{488D1B17-B11D-A246-BC86-7CABF66E22CE}"/>
              </a:ext>
            </a:extLst>
          </p:cNvPr>
          <p:cNvSpPr/>
          <p:nvPr/>
        </p:nvSpPr>
        <p:spPr>
          <a:xfrm>
            <a:off x="6278068" y="3591763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3" name="Ovaal 72">
            <a:extLst>
              <a:ext uri="{FF2B5EF4-FFF2-40B4-BE49-F238E27FC236}">
                <a16:creationId xmlns:a16="http://schemas.microsoft.com/office/drawing/2014/main" id="{375CDCC2-E71C-0847-807D-5ED83488005D}"/>
              </a:ext>
            </a:extLst>
          </p:cNvPr>
          <p:cNvSpPr/>
          <p:nvPr/>
        </p:nvSpPr>
        <p:spPr>
          <a:xfrm>
            <a:off x="7039683" y="3041798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5" name="Ovaal 74">
            <a:extLst>
              <a:ext uri="{FF2B5EF4-FFF2-40B4-BE49-F238E27FC236}">
                <a16:creationId xmlns:a16="http://schemas.microsoft.com/office/drawing/2014/main" id="{B6DD9E85-2ABA-544F-9AF3-B22117043F96}"/>
              </a:ext>
            </a:extLst>
          </p:cNvPr>
          <p:cNvSpPr/>
          <p:nvPr/>
        </p:nvSpPr>
        <p:spPr>
          <a:xfrm>
            <a:off x="7039683" y="3924432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7" name="Ovaal 76">
            <a:extLst>
              <a:ext uri="{FF2B5EF4-FFF2-40B4-BE49-F238E27FC236}">
                <a16:creationId xmlns:a16="http://schemas.microsoft.com/office/drawing/2014/main" id="{E644CFAE-B94C-954B-ABCF-24A51D1FA12E}"/>
              </a:ext>
            </a:extLst>
          </p:cNvPr>
          <p:cNvSpPr/>
          <p:nvPr/>
        </p:nvSpPr>
        <p:spPr>
          <a:xfrm>
            <a:off x="7657009" y="3523986"/>
            <a:ext cx="300942" cy="300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88" name="Rechte verbindingslijn 87">
            <a:extLst>
              <a:ext uri="{FF2B5EF4-FFF2-40B4-BE49-F238E27FC236}">
                <a16:creationId xmlns:a16="http://schemas.microsoft.com/office/drawing/2014/main" id="{C3AE5CD9-4BC2-D14A-9091-9F29F727E016}"/>
              </a:ext>
            </a:extLst>
          </p:cNvPr>
          <p:cNvCxnSpPr>
            <a:stCxn id="71" idx="7"/>
            <a:endCxn id="73" idx="3"/>
          </p:cNvCxnSpPr>
          <p:nvPr/>
        </p:nvCxnSpPr>
        <p:spPr>
          <a:xfrm flipV="1">
            <a:off x="6534938" y="3298668"/>
            <a:ext cx="548817" cy="3371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Rechte verbindingslijn 89">
            <a:extLst>
              <a:ext uri="{FF2B5EF4-FFF2-40B4-BE49-F238E27FC236}">
                <a16:creationId xmlns:a16="http://schemas.microsoft.com/office/drawing/2014/main" id="{54E6065A-2991-F341-8035-E8CDB16D664A}"/>
              </a:ext>
            </a:extLst>
          </p:cNvPr>
          <p:cNvCxnSpPr>
            <a:stCxn id="71" idx="5"/>
            <a:endCxn id="75" idx="2"/>
          </p:cNvCxnSpPr>
          <p:nvPr/>
        </p:nvCxnSpPr>
        <p:spPr>
          <a:xfrm>
            <a:off x="6534938" y="3848633"/>
            <a:ext cx="504745" cy="2262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Rechte verbindingslijn 91">
            <a:extLst>
              <a:ext uri="{FF2B5EF4-FFF2-40B4-BE49-F238E27FC236}">
                <a16:creationId xmlns:a16="http://schemas.microsoft.com/office/drawing/2014/main" id="{1327F204-36E1-F14D-AF62-F7F47A173CE3}"/>
              </a:ext>
            </a:extLst>
          </p:cNvPr>
          <p:cNvCxnSpPr>
            <a:stCxn id="75" idx="0"/>
            <a:endCxn id="73" idx="4"/>
          </p:cNvCxnSpPr>
          <p:nvPr/>
        </p:nvCxnSpPr>
        <p:spPr>
          <a:xfrm flipV="1">
            <a:off x="7190154" y="3342740"/>
            <a:ext cx="0" cy="5816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Rechte verbindingslijn 92">
            <a:extLst>
              <a:ext uri="{FF2B5EF4-FFF2-40B4-BE49-F238E27FC236}">
                <a16:creationId xmlns:a16="http://schemas.microsoft.com/office/drawing/2014/main" id="{FC3D3A04-9D8D-6043-B775-E96605508D79}"/>
              </a:ext>
            </a:extLst>
          </p:cNvPr>
          <p:cNvCxnSpPr>
            <a:cxnSpLocks/>
            <a:stCxn id="75" idx="6"/>
            <a:endCxn id="77" idx="3"/>
          </p:cNvCxnSpPr>
          <p:nvPr/>
        </p:nvCxnSpPr>
        <p:spPr>
          <a:xfrm flipV="1">
            <a:off x="7340625" y="3780856"/>
            <a:ext cx="360456" cy="2940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D8D4C12C-9796-BA4F-AE78-0DB9B793223D}"/>
              </a:ext>
            </a:extLst>
          </p:cNvPr>
          <p:cNvCxnSpPr>
            <a:cxnSpLocks/>
            <a:stCxn id="73" idx="5"/>
            <a:endCxn id="77" idx="1"/>
          </p:cNvCxnSpPr>
          <p:nvPr/>
        </p:nvCxnSpPr>
        <p:spPr>
          <a:xfrm>
            <a:off x="7296553" y="3298668"/>
            <a:ext cx="404528" cy="2693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Rechte verbindingslijn 95">
            <a:extLst>
              <a:ext uri="{FF2B5EF4-FFF2-40B4-BE49-F238E27FC236}">
                <a16:creationId xmlns:a16="http://schemas.microsoft.com/office/drawing/2014/main" id="{EDA7E8E0-CF85-5147-9FC6-364A93B48D7C}"/>
              </a:ext>
            </a:extLst>
          </p:cNvPr>
          <p:cNvCxnSpPr>
            <a:cxnSpLocks/>
            <a:stCxn id="71" idx="6"/>
            <a:endCxn id="77" idx="2"/>
          </p:cNvCxnSpPr>
          <p:nvPr/>
        </p:nvCxnSpPr>
        <p:spPr>
          <a:xfrm flipV="1">
            <a:off x="6579010" y="3674457"/>
            <a:ext cx="1077999" cy="6777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55">
            <a:extLst>
              <a:ext uri="{FF2B5EF4-FFF2-40B4-BE49-F238E27FC236}">
                <a16:creationId xmlns:a16="http://schemas.microsoft.com/office/drawing/2014/main" id="{721DB3C7-4D3A-C04F-B15E-6AC558ACCA86}"/>
              </a:ext>
            </a:extLst>
          </p:cNvPr>
          <p:cNvCxnSpPr/>
          <p:nvPr/>
        </p:nvCxnSpPr>
        <p:spPr>
          <a:xfrm>
            <a:off x="2013392" y="3715044"/>
            <a:ext cx="9779" cy="5353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chte verbindingslijn 57">
            <a:extLst>
              <a:ext uri="{FF2B5EF4-FFF2-40B4-BE49-F238E27FC236}">
                <a16:creationId xmlns:a16="http://schemas.microsoft.com/office/drawing/2014/main" id="{9C0952A3-CFEA-6E4C-A4BE-D35AF856C145}"/>
              </a:ext>
            </a:extLst>
          </p:cNvPr>
          <p:cNvCxnSpPr/>
          <p:nvPr/>
        </p:nvCxnSpPr>
        <p:spPr>
          <a:xfrm flipH="1">
            <a:off x="2013392" y="2861369"/>
            <a:ext cx="9779" cy="55273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0660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7CB0971-5DBD-884D-949B-74EEC2132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Department of computer science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8D2A3EF-2934-1A44-87A7-69A676B40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63</a:t>
            </a:fld>
            <a:endParaRPr lang="nl-NL" dirty="0"/>
          </a:p>
        </p:txBody>
      </p:sp>
      <p:sp>
        <p:nvSpPr>
          <p:cNvPr id="5" name="Tijdelijke aanduiding voor inhoud 3">
            <a:extLst>
              <a:ext uri="{FF2B5EF4-FFF2-40B4-BE49-F238E27FC236}">
                <a16:creationId xmlns:a16="http://schemas.microsoft.com/office/drawing/2014/main" id="{15957EC7-3B8C-D248-9CD2-FAB5DFD7D214}"/>
              </a:ext>
            </a:extLst>
          </p:cNvPr>
          <p:cNvSpPr txBox="1">
            <a:spLocks/>
          </p:cNvSpPr>
          <p:nvPr/>
        </p:nvSpPr>
        <p:spPr>
          <a:xfrm>
            <a:off x="920452" y="2173357"/>
            <a:ext cx="7303096" cy="3061251"/>
          </a:xfrm>
          <a:prstGeom prst="rect">
            <a:avLst/>
          </a:prstGeom>
          <a:ln w="38100">
            <a:solidFill>
              <a:srgbClr val="00FA00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nl-BE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nl-BE" dirty="0"/>
              <a:t>Algorithm to find a global minimal vertex cut</a:t>
            </a:r>
          </a:p>
        </p:txBody>
      </p:sp>
      <p:sp>
        <p:nvSpPr>
          <p:cNvPr id="6" name="Tijdelijke aanduiding voor inhoud 3">
            <a:extLst>
              <a:ext uri="{FF2B5EF4-FFF2-40B4-BE49-F238E27FC236}">
                <a16:creationId xmlns:a16="http://schemas.microsoft.com/office/drawing/2014/main" id="{167C4BA0-5DC3-D744-ABB1-DE5C72B2F6D2}"/>
              </a:ext>
            </a:extLst>
          </p:cNvPr>
          <p:cNvSpPr txBox="1">
            <a:spLocks/>
          </p:cNvSpPr>
          <p:nvPr/>
        </p:nvSpPr>
        <p:spPr>
          <a:xfrm>
            <a:off x="1288303" y="3522786"/>
            <a:ext cx="6567394" cy="1410677"/>
          </a:xfrm>
          <a:prstGeom prst="rect">
            <a:avLst/>
          </a:prstGeom>
          <a:ln w="38100">
            <a:solidFill>
              <a:srgbClr val="0096FF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nl-BE" dirty="0"/>
          </a:p>
          <a:p>
            <a:pPr marL="0" indent="0" algn="ctr">
              <a:buNone/>
            </a:pPr>
            <a:r>
              <a:rPr lang="nl-BE" dirty="0"/>
              <a:t>Algorithm to find a local minimal vertex cut</a:t>
            </a:r>
          </a:p>
        </p:txBody>
      </p:sp>
      <p:sp>
        <p:nvSpPr>
          <p:cNvPr id="9" name="Tijdelijke aanduiding voor inhoud 3">
            <a:extLst>
              <a:ext uri="{FF2B5EF4-FFF2-40B4-BE49-F238E27FC236}">
                <a16:creationId xmlns:a16="http://schemas.microsoft.com/office/drawing/2014/main" id="{5698481C-8E98-7949-B6E7-7C669EF8C4E5}"/>
              </a:ext>
            </a:extLst>
          </p:cNvPr>
          <p:cNvSpPr txBox="1">
            <a:spLocks/>
          </p:cNvSpPr>
          <p:nvPr/>
        </p:nvSpPr>
        <p:spPr>
          <a:xfrm>
            <a:off x="576263" y="848139"/>
            <a:ext cx="7991475" cy="4678018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nl-BE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nl-BE" dirty="0"/>
              <a:t>Algorithm to find communities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EB91D32D-4290-9541-AD69-8BD8444B14DA}"/>
                  </a:ext>
                </a:extLst>
              </p:cNvPr>
              <p:cNvSpPr txBox="1"/>
              <p:nvPr/>
            </p:nvSpPr>
            <p:spPr>
              <a:xfrm>
                <a:off x="576000" y="848139"/>
                <a:ext cx="7991738" cy="4678018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lstStyle/>
              <a:p>
                <a:pPr algn="ctr">
                  <a:lnSpc>
                    <a:spcPts val="3600"/>
                  </a:lnSpc>
                </a:pPr>
                <a:endParaRPr lang="nl-BE" sz="2400" dirty="0"/>
              </a:p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400" i="1" dirty="0">
                          <a:solidFill>
                            <a:srgbClr val="2F4D5D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nl-BE" sz="2400" i="1" dirty="0">
                          <a:solidFill>
                            <a:srgbClr val="2F4D5D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nl-BE" sz="2400" i="1" dirty="0">
                              <a:solidFill>
                                <a:srgbClr val="2F4D5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sz="2400" i="1" dirty="0">
                              <a:solidFill>
                                <a:srgbClr val="2F4D5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nl-BE" sz="2400" i="1" dirty="0">
                              <a:solidFill>
                                <a:srgbClr val="2F4D5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BE" sz="2400" i="1" dirty="0">
                          <a:solidFill>
                            <a:srgbClr val="2F4D5D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l-BE" sz="2400" dirty="0">
                  <a:solidFill>
                    <a:srgbClr val="2F4D5D"/>
                  </a:solidFill>
                </a:endParaRPr>
              </a:p>
            </p:txBody>
          </p:sp>
        </mc:Choice>
        <mc:Fallback xmlns="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EB91D32D-4290-9541-AD69-8BD8444B1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00" y="848139"/>
                <a:ext cx="7991738" cy="46780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kstvak 9">
                <a:extLst>
                  <a:ext uri="{FF2B5EF4-FFF2-40B4-BE49-F238E27FC236}">
                    <a16:creationId xmlns:a16="http://schemas.microsoft.com/office/drawing/2014/main" id="{4418B5B8-79A3-C340-A528-57C9B5B0D4EB}"/>
                  </a:ext>
                </a:extLst>
              </p:cNvPr>
              <p:cNvSpPr txBox="1"/>
              <p:nvPr/>
            </p:nvSpPr>
            <p:spPr>
              <a:xfrm>
                <a:off x="920453" y="2173358"/>
                <a:ext cx="7303095" cy="3061250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lstStyle/>
              <a:p>
                <a:pPr algn="ctr">
                  <a:lnSpc>
                    <a:spcPts val="3600"/>
                  </a:lnSpc>
                </a:pPr>
                <a:endParaRPr lang="nl-BE" sz="2400" dirty="0"/>
              </a:p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400" i="1" dirty="0">
                          <a:solidFill>
                            <a:srgbClr val="2F4D5D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nl-BE" sz="2400" i="1" dirty="0">
                          <a:solidFill>
                            <a:srgbClr val="2F4D5D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nl-BE" sz="2400" i="1" dirty="0" smtClean="0">
                              <a:solidFill>
                                <a:srgbClr val="2F4D5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sz="2400" b="0" i="1" dirty="0" smtClean="0">
                              <a:solidFill>
                                <a:srgbClr val="2F4D5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nl-BE" sz="2400" b="0" i="1" dirty="0" smtClean="0">
                              <a:solidFill>
                                <a:srgbClr val="2F4D5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l-BE" sz="2400" i="1" dirty="0">
                          <a:solidFill>
                            <a:srgbClr val="2F4D5D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l-BE" sz="2400" dirty="0">
                  <a:solidFill>
                    <a:srgbClr val="2F4D5D"/>
                  </a:solidFill>
                </a:endParaRPr>
              </a:p>
            </p:txBody>
          </p:sp>
        </mc:Choice>
        <mc:Fallback xmlns="">
          <p:sp>
            <p:nvSpPr>
              <p:cNvPr id="10" name="Tekstvak 9">
                <a:extLst>
                  <a:ext uri="{FF2B5EF4-FFF2-40B4-BE49-F238E27FC236}">
                    <a16:creationId xmlns:a16="http://schemas.microsoft.com/office/drawing/2014/main" id="{4418B5B8-79A3-C340-A528-57C9B5B0D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453" y="2173358"/>
                <a:ext cx="7303095" cy="30612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kstvak 6">
                <a:extLst>
                  <a:ext uri="{FF2B5EF4-FFF2-40B4-BE49-F238E27FC236}">
                    <a16:creationId xmlns:a16="http://schemas.microsoft.com/office/drawing/2014/main" id="{631DD376-FB73-6C4E-9512-FF57AB1F364E}"/>
                  </a:ext>
                </a:extLst>
              </p:cNvPr>
              <p:cNvSpPr txBox="1"/>
              <p:nvPr/>
            </p:nvSpPr>
            <p:spPr>
              <a:xfrm>
                <a:off x="1288303" y="3522786"/>
                <a:ext cx="6567394" cy="1410677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400" i="1" dirty="0" smtClean="0">
                          <a:solidFill>
                            <a:srgbClr val="2F4D5D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nl-BE" sz="2400" i="1" dirty="0" smtClean="0">
                          <a:solidFill>
                            <a:srgbClr val="2F4D5D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BE" sz="2400" i="1" dirty="0" smtClean="0">
                          <a:solidFill>
                            <a:srgbClr val="2F4D5D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nl-BE" sz="2400" i="1" dirty="0" smtClean="0">
                          <a:solidFill>
                            <a:srgbClr val="2F4D5D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l-BE" sz="2400" dirty="0">
                  <a:solidFill>
                    <a:srgbClr val="2F4D5D"/>
                  </a:solidFill>
                </a:endParaRPr>
              </a:p>
            </p:txBody>
          </p:sp>
        </mc:Choice>
        <mc:Fallback xmlns="">
          <p:sp>
            <p:nvSpPr>
              <p:cNvPr id="7" name="Tekstvak 6">
                <a:extLst>
                  <a:ext uri="{FF2B5EF4-FFF2-40B4-BE49-F238E27FC236}">
                    <a16:creationId xmlns:a16="http://schemas.microsoft.com/office/drawing/2014/main" id="{631DD376-FB73-6C4E-9512-FF57AB1F3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303" y="3522786"/>
                <a:ext cx="6567394" cy="14106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746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02E5BB-0EDB-574C-AF2A-004411D5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nl-BE" sz="4000" dirty="0"/>
            </a:br>
            <a:r>
              <a:rPr lang="nl-BE" sz="5400" dirty="0">
                <a:solidFill>
                  <a:schemeClr val="tx1"/>
                </a:solidFill>
              </a:rPr>
              <a:t>Thank you!</a:t>
            </a:r>
            <a:br>
              <a:rPr lang="nl-BE" sz="4000" dirty="0"/>
            </a:br>
            <a:br>
              <a:rPr lang="nl-BE" sz="4000" dirty="0"/>
            </a:br>
            <a:r>
              <a:rPr lang="nl-BE" sz="4000" dirty="0"/>
              <a:t>Any questions?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E9941DA-70EC-F341-8597-7C219C932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Department of computer science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EE02F5A-D0DB-F54F-85FF-567961634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64</a:t>
            </a:fld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1FE8F392-1F61-B14B-9805-F67B396F6BC5}"/>
              </a:ext>
            </a:extLst>
          </p:cNvPr>
          <p:cNvSpPr txBox="1"/>
          <p:nvPr/>
        </p:nvSpPr>
        <p:spPr>
          <a:xfrm>
            <a:off x="0" y="5220182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6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Source code at Github:</a:t>
            </a:r>
          </a:p>
          <a:p>
            <a:pPr algn="ctr"/>
            <a:r>
              <a:rPr lang="nl-BE" sz="1600" u="sng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https://github.com/MCMXCVII/scale-independent-communities-flow-free-vertex-cut</a:t>
            </a:r>
          </a:p>
        </p:txBody>
      </p:sp>
    </p:spTree>
    <p:extLst>
      <p:ext uri="{BB962C8B-B14F-4D97-AF65-F5344CB8AC3E}">
        <p14:creationId xmlns:p14="http://schemas.microsoft.com/office/powerpoint/2010/main" val="483892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7CB0971-5DBD-884D-949B-74EEC2132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err="1"/>
              <a:t>Department</a:t>
            </a:r>
            <a:r>
              <a:rPr lang="nl-NL" dirty="0"/>
              <a:t> of computer </a:t>
            </a:r>
            <a:r>
              <a:rPr lang="nl-NL" dirty="0" err="1"/>
              <a:t>science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8D2A3EF-2934-1A44-87A7-69A676B40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7</a:t>
            </a:fld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433BD4E-A8C0-B246-8A6F-8A15B10AD29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social networks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street maps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chemical interactions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/>
              <a:t>animal behaviour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56D0811-1B49-6A49-A70E-BFA76CA7E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 collect a lot of data...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223B085D-5F2D-774B-BEFE-891998AB0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869" y="1053297"/>
            <a:ext cx="2640385" cy="454885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9092207D-D2C6-AC4D-9C79-DFCEBCAE7728}"/>
              </a:ext>
            </a:extLst>
          </p:cNvPr>
          <p:cNvSpPr txBox="1"/>
          <p:nvPr/>
        </p:nvSpPr>
        <p:spPr>
          <a:xfrm>
            <a:off x="4041492" y="5690672"/>
            <a:ext cx="5868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i="1" dirty="0"/>
              <a:t>Image source: S. Fortunato, Community detection in graphs</a:t>
            </a:r>
          </a:p>
        </p:txBody>
      </p:sp>
    </p:spTree>
    <p:extLst>
      <p:ext uri="{BB962C8B-B14F-4D97-AF65-F5344CB8AC3E}">
        <p14:creationId xmlns:p14="http://schemas.microsoft.com/office/powerpoint/2010/main" val="2933679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7CB0971-5DBD-884D-949B-74EEC2132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err="1"/>
              <a:t>Department</a:t>
            </a:r>
            <a:r>
              <a:rPr lang="nl-NL" dirty="0"/>
              <a:t> of computer </a:t>
            </a:r>
            <a:r>
              <a:rPr lang="nl-NL" dirty="0" err="1"/>
              <a:t>science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8D2A3EF-2934-1A44-87A7-69A676B40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8</a:t>
            </a:fld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433BD4E-A8C0-B246-8A6F-8A15B10AD29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social networks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street maps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chemical interactions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animal behaviour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/>
              <a:t>word associations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56D0811-1B49-6A49-A70E-BFA76CA7E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 collect a lot of data...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2291843A-5ECF-3349-88B3-E8E91C961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715" y="1117137"/>
            <a:ext cx="3536288" cy="4525005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51CD7A8B-7665-7A4A-92BB-2C1CA870F167}"/>
              </a:ext>
            </a:extLst>
          </p:cNvPr>
          <p:cNvSpPr txBox="1"/>
          <p:nvPr/>
        </p:nvSpPr>
        <p:spPr>
          <a:xfrm>
            <a:off x="4087791" y="5776252"/>
            <a:ext cx="5868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i="1" dirty="0"/>
              <a:t>Image source: S. Fortunato, Community detection in graphs</a:t>
            </a:r>
          </a:p>
        </p:txBody>
      </p:sp>
    </p:spTree>
    <p:extLst>
      <p:ext uri="{BB962C8B-B14F-4D97-AF65-F5344CB8AC3E}">
        <p14:creationId xmlns:p14="http://schemas.microsoft.com/office/powerpoint/2010/main" val="3010441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7CB0971-5DBD-884D-949B-74EEC2132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err="1"/>
              <a:t>Department</a:t>
            </a:r>
            <a:r>
              <a:rPr lang="nl-NL" dirty="0"/>
              <a:t> of computer </a:t>
            </a:r>
            <a:r>
              <a:rPr lang="nl-NL" dirty="0" err="1"/>
              <a:t>science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8D2A3EF-2934-1A44-87A7-69A676B40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9</a:t>
            </a:fld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433BD4E-A8C0-B246-8A6F-8A15B10AD29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social networks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street maps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chemical interactions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animal behaviour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word associations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/>
              <a:t>and many more ...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56D0811-1B49-6A49-A70E-BFA76CA7E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 collect a lot of data...</a:t>
            </a:r>
          </a:p>
        </p:txBody>
      </p:sp>
    </p:spTree>
    <p:extLst>
      <p:ext uri="{BB962C8B-B14F-4D97-AF65-F5344CB8AC3E}">
        <p14:creationId xmlns:p14="http://schemas.microsoft.com/office/powerpoint/2010/main" val="2585462648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1953</Words>
  <Application>Microsoft Macintosh PowerPoint</Application>
  <PresentationFormat>Diavoorstelling (4:3)</PresentationFormat>
  <Paragraphs>492</Paragraphs>
  <Slides>64</Slides>
  <Notes>0</Notes>
  <HiddenSlides>3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2</vt:i4>
      </vt:variant>
      <vt:variant>
        <vt:lpstr>Diatitels</vt:lpstr>
      </vt:variant>
      <vt:variant>
        <vt:i4>64</vt:i4>
      </vt:variant>
    </vt:vector>
  </HeadingPairs>
  <TitlesOfParts>
    <vt:vector size="73" baseType="lpstr">
      <vt:lpstr>MS Mincho</vt:lpstr>
      <vt:lpstr>Arial</vt:lpstr>
      <vt:lpstr>Calibri</vt:lpstr>
      <vt:lpstr>Cambria</vt:lpstr>
      <vt:lpstr>Cambria Math</vt:lpstr>
      <vt:lpstr>Times New Roman</vt:lpstr>
      <vt:lpstr>Wingdings</vt:lpstr>
      <vt:lpstr>KU Leuven</vt:lpstr>
      <vt:lpstr>KU Leuven sedes</vt:lpstr>
      <vt:lpstr>A definition of scale-independent communities &amp; a flow-free vertex cut algorithm</vt:lpstr>
      <vt:lpstr>What is the subject?</vt:lpstr>
      <vt:lpstr>We collect a lot of data...</vt:lpstr>
      <vt:lpstr>We collect a lot of data...</vt:lpstr>
      <vt:lpstr>We collect a lot of data...</vt:lpstr>
      <vt:lpstr>We collect a lot of data...</vt:lpstr>
      <vt:lpstr>We collect a lot of data...</vt:lpstr>
      <vt:lpstr>We collect a lot of data...</vt:lpstr>
      <vt:lpstr>We collect a lot of data...</vt:lpstr>
      <vt:lpstr>We collect a lot of data...</vt:lpstr>
      <vt:lpstr>We collect a lot of data...</vt:lpstr>
      <vt:lpstr>We collect a lot of data...</vt:lpstr>
      <vt:lpstr>We collect a lot of data...</vt:lpstr>
      <vt:lpstr>We collect a lot of data...</vt:lpstr>
      <vt:lpstr>We collect a lot of data...</vt:lpstr>
      <vt:lpstr>Problem of “community detection”</vt:lpstr>
      <vt:lpstr>Problem of “community detection”</vt:lpstr>
      <vt:lpstr>Problem of “community detection”</vt:lpstr>
      <vt:lpstr>What are the research questions?</vt:lpstr>
      <vt:lpstr>PowerPoint-presentatie</vt:lpstr>
      <vt:lpstr>PowerPoint-presentatie</vt:lpstr>
      <vt:lpstr>PowerPoint-presentatie</vt:lpstr>
      <vt:lpstr>PowerPoint-presentatie</vt:lpstr>
      <vt:lpstr>Research question 1: definition of community</vt:lpstr>
      <vt:lpstr>PowerPoint-presentatie</vt:lpstr>
      <vt:lpstr>The perfect community: clique</vt:lpstr>
      <vt:lpstr>The perfect community: clique</vt:lpstr>
      <vt:lpstr>The perfect community: clique</vt:lpstr>
      <vt:lpstr>The perfect community: clique</vt:lpstr>
      <vt:lpstr>The perfect community: clique</vt:lpstr>
      <vt:lpstr>The perfect community: clique</vt:lpstr>
      <vt:lpstr>The perfect community: clique</vt:lpstr>
      <vt:lpstr>The perfect community: clique</vt:lpstr>
      <vt:lpstr>The perfect community: clique</vt:lpstr>
      <vt:lpstr>The perfect community: clique</vt:lpstr>
      <vt:lpstr>The perfect community: clique</vt:lpstr>
      <vt:lpstr>The perfect community: clique</vt:lpstr>
      <vt:lpstr>The perfect community: clique</vt:lpstr>
      <vt:lpstr>The perfect community: clique</vt:lpstr>
      <vt:lpstr>Clique relaxation framework</vt:lpstr>
      <vt:lpstr>PowerPoint-presentatie</vt:lpstr>
      <vt:lpstr>Whitney’s theorem</vt:lpstr>
      <vt:lpstr>PowerPoint-presentatie</vt:lpstr>
      <vt:lpstr>Guarantied properties</vt:lpstr>
      <vt:lpstr>Research question 2: a scalable algorithm</vt:lpstr>
      <vt:lpstr>PowerPoint-presentatie</vt:lpstr>
      <vt:lpstr>Local minimal flow-free vertex cut</vt:lpstr>
      <vt:lpstr>Local minimal flow-free vertex cut</vt:lpstr>
      <vt:lpstr>Local minimal flow-free vertex cut</vt:lpstr>
      <vt:lpstr>Local minimal flow-free vertex cut</vt:lpstr>
      <vt:lpstr>Local minimal flow-free vertex cut</vt:lpstr>
      <vt:lpstr>Local minimal flow-free vertex cut</vt:lpstr>
      <vt:lpstr>Local minimal flow-free vertex cut</vt:lpstr>
      <vt:lpstr>Local minimal flow-free vertex cut</vt:lpstr>
      <vt:lpstr>Local minimal flow-free vertex cut</vt:lpstr>
      <vt:lpstr>Global minimal vertex cut</vt:lpstr>
      <vt:lpstr>Global minimal vertex cut</vt:lpstr>
      <vt:lpstr>Find communities (Moody &amp; White)</vt:lpstr>
      <vt:lpstr>Find communities (Moody &amp; White)</vt:lpstr>
      <vt:lpstr>Find communities (Moody &amp; White)</vt:lpstr>
      <vt:lpstr>Find communities (Moody &amp; White)</vt:lpstr>
      <vt:lpstr>Find communities (Moody &amp; White)</vt:lpstr>
      <vt:lpstr>PowerPoint-presentatie</vt:lpstr>
      <vt:lpstr> Thank you!  Any questions?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2017-09-13T11:56:44Z</dcterms:created>
  <dcterms:modified xsi:type="dcterms:W3CDTF">2018-07-09T20:33:06Z</dcterms:modified>
</cp:coreProperties>
</file>